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0" r:id="rId2"/>
    <p:sldId id="257" r:id="rId3"/>
    <p:sldId id="261" r:id="rId4"/>
    <p:sldId id="262" r:id="rId5"/>
    <p:sldId id="258" r:id="rId6"/>
    <p:sldId id="273" r:id="rId7"/>
    <p:sldId id="271" r:id="rId8"/>
    <p:sldId id="274" r:id="rId9"/>
    <p:sldId id="272" r:id="rId10"/>
    <p:sldId id="266" r:id="rId11"/>
    <p:sldId id="259" r:id="rId12"/>
    <p:sldId id="263" r:id="rId13"/>
    <p:sldId id="264" r:id="rId14"/>
    <p:sldId id="269" r:id="rId15"/>
    <p:sldId id="275" r:id="rId16"/>
    <p:sldId id="276" r:id="rId17"/>
    <p:sldId id="277" r:id="rId18"/>
    <p:sldId id="268" r:id="rId19"/>
    <p:sldId id="265" r:id="rId20"/>
    <p:sldId id="301" r:id="rId2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5FF"/>
    <a:srgbClr val="FF75FF"/>
    <a:srgbClr val="853B75"/>
    <a:srgbClr val="F000A0"/>
    <a:srgbClr val="D6BE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391" autoAdjust="0"/>
    <p:restoredTop sz="94660"/>
  </p:normalViewPr>
  <p:slideViewPr>
    <p:cSldViewPr snapToGrid="0">
      <p:cViewPr>
        <p:scale>
          <a:sx n="50" d="100"/>
          <a:sy n="50" d="100"/>
        </p:scale>
        <p:origin x="2718" y="14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B2CB6-571E-4580-AC9A-105B9925E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A6DE1-9579-43D9-8B2C-EEDD1AE77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25823-F2C4-4BB0-926F-453F366B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04D6D-91D9-4E1D-BE69-4655EF311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BB4F-CF32-4864-9F84-15C06975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1123746"/>
      </p:ext>
    </p:extLst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513BF-78D0-4B3B-8219-6602836D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476E1-ADA8-4F05-A574-B02C0D140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C56D-8199-45E2-AE87-CC059F2D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3B4D-0513-456F-BEE4-18CE24B2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1BF5C-FB76-47F2-8BE8-4C63BE26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50536329"/>
      </p:ext>
    </p:extLst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E98FB0-FF3A-4467-A031-14313D6A5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B57FF-6682-41D8-813D-CDDD91F08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2A8A3-2D16-4D97-9AB9-DD0875CC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8EC5F-58BE-4EA4-AAC2-2197ECD4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CE9F4-5A46-49CB-9E10-5C3C7D3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1935488"/>
      </p:ext>
    </p:extLst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D2C7-9524-47C8-9D58-38E459E4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D0CC9-BB0E-4D9A-8131-260A5ABC2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94A32-1914-473B-829C-712E29CD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6BA42-6D15-4CF7-B2D5-BE904812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DA0CC-A9EA-41CD-A4BD-DA8257486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1852756"/>
      </p:ext>
    </p:extLst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58F1-8AEA-4C02-B3AF-C328BD8B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51D53-64EA-413D-88CE-C8839AA30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822A5-C5B8-4D9A-BB57-74B94934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3C219-9EFF-49A0-B97B-910904817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F487B-46E3-4061-A53B-96F3339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0654541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6E5B1-236A-4ADF-834E-03590260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7987A-E851-4F0A-B53D-07A2462D3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21DF5-5F38-464C-A4AA-F686A3D1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B39A9-E0FD-4607-AE27-628EA7985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A8E922-0F1E-49C8-AA4E-9EA0B63B5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413D4-436A-4FE3-B9A9-B1E5DCB2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0462399"/>
      </p:ext>
    </p:extLst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3670-8A26-48EF-BFAF-75C8F09C3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3A51-6199-4ED9-8876-0BF2EC61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7DF57F-8D8B-476E-9AAD-5931116C8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48D2AD-BC86-4E70-AA27-65487F622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43212-AC00-4775-A4EE-825FDCB785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C91D7E-5C94-4EF6-B2B9-376E241B3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45555-9E55-4745-AD84-78D92F12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EFAE3-ECB4-4A0D-B061-F91757F9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0665463"/>
      </p:ext>
    </p:extLst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9FB24-8397-4C22-834D-7FE7600F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0F6BB7-E0FE-4765-843C-E2F29A0EF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6C082-DACE-4D5E-985D-6C92FEC4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C915B6-1795-45BC-8A07-9BDD46FD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7367087"/>
      </p:ext>
    </p:extLst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3D4D64-02D4-4FAA-94A8-11F9B5D5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D54EC4-9073-40E4-9DF1-ADE0E81F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9B477-3294-4942-B8DD-5727AF4E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4127462"/>
      </p:ext>
    </p:extLst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2DB16-F2CD-46B5-8866-F130E1F43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F0F7-D7AD-4A71-9453-17A5F3332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DE726-9A72-4B6D-A9BD-DE313EF15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FB36D-1342-405C-88E4-FF83B4DEE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0F93BD-49C8-48A2-84AF-461BCE4A2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EB132-6F34-4A02-ADBF-CA5D773E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700660"/>
      </p:ext>
    </p:extLst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D685A-BC7E-4F7F-8666-CC9AB8434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C2659-CF4A-49B5-A08D-5C4C557637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53ACC-508D-43BB-881B-B8CD13291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DF8D7-6871-479F-8469-9F6773AFE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471B0-9BB8-48A6-892D-7F4B3627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F19EAE-92B3-4798-9FA3-A618714F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1470063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A08373-7893-41BF-9969-BE87F93A4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EC043-FDDF-462E-9D4A-D4B80DB8F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D9DD4-31C8-43D0-B37D-A8B3480774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88424-CD89-4205-B797-5BA5FEA58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95D37-E1AF-45B8-99E9-B2032F4EE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430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loat-hamburg.com/versand__lieferung/" TargetMode="External"/><Relationship Id="rId3" Type="http://schemas.microsoft.com/office/2007/relationships/hdphoto" Target="../media/hdphoto1.wdp"/><Relationship Id="rId7" Type="http://schemas.openxmlformats.org/officeDocument/2006/relationships/hyperlink" Target="https://www.float-hamburg.com/datenschutz/" TargetMode="External"/><Relationship Id="rId12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float-hamburg.com/widerruf/" TargetMode="External"/><Relationship Id="rId11" Type="http://schemas.openxmlformats.org/officeDocument/2006/relationships/image" Target="../media/image3.JPG"/><Relationship Id="rId5" Type="http://schemas.openxmlformats.org/officeDocument/2006/relationships/hyperlink" Target="https://www.float-hamburg.com/allgemeine_geschaeftsbedingungen/" TargetMode="External"/><Relationship Id="rId10" Type="http://schemas.openxmlformats.org/officeDocument/2006/relationships/image" Target="../media/image2.png"/><Relationship Id="rId4" Type="http://schemas.openxmlformats.org/officeDocument/2006/relationships/hyperlink" Target="https://www.float-hamburg.com/impressum/" TargetMode="External"/><Relationship Id="rId9" Type="http://schemas.openxmlformats.org/officeDocument/2006/relationships/image" Target="../media/image8.JP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loat-hamburg.com/versand__lieferung/" TargetMode="External"/><Relationship Id="rId3" Type="http://schemas.microsoft.com/office/2007/relationships/hdphoto" Target="../media/hdphoto1.wdp"/><Relationship Id="rId7" Type="http://schemas.openxmlformats.org/officeDocument/2006/relationships/hyperlink" Target="https://www.float-hamburg.com/datenschutz/" TargetMode="External"/><Relationship Id="rId12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float-hamburg.com/widerruf/" TargetMode="External"/><Relationship Id="rId11" Type="http://schemas.openxmlformats.org/officeDocument/2006/relationships/image" Target="../media/image3.JPG"/><Relationship Id="rId5" Type="http://schemas.openxmlformats.org/officeDocument/2006/relationships/hyperlink" Target="https://www.float-hamburg.com/allgemeine_geschaeftsbedingungen/" TargetMode="External"/><Relationship Id="rId10" Type="http://schemas.openxmlformats.org/officeDocument/2006/relationships/image" Target="../media/image2.png"/><Relationship Id="rId4" Type="http://schemas.openxmlformats.org/officeDocument/2006/relationships/hyperlink" Target="https://www.float-hamburg.com/impressum/" TargetMode="External"/><Relationship Id="rId9" Type="http://schemas.openxmlformats.org/officeDocument/2006/relationships/image" Target="../media/image8.JP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loat-hamburg.com/versand__lieferung/" TargetMode="External"/><Relationship Id="rId3" Type="http://schemas.microsoft.com/office/2007/relationships/hdphoto" Target="../media/hdphoto1.wdp"/><Relationship Id="rId7" Type="http://schemas.openxmlformats.org/officeDocument/2006/relationships/hyperlink" Target="https://www.float-hamburg.com/datenschutz/" TargetMode="External"/><Relationship Id="rId12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float-hamburg.com/widerruf/" TargetMode="External"/><Relationship Id="rId11" Type="http://schemas.openxmlformats.org/officeDocument/2006/relationships/image" Target="../media/image3.JPG"/><Relationship Id="rId5" Type="http://schemas.openxmlformats.org/officeDocument/2006/relationships/hyperlink" Target="https://www.float-hamburg.com/allgemeine_geschaeftsbedingungen/" TargetMode="External"/><Relationship Id="rId10" Type="http://schemas.openxmlformats.org/officeDocument/2006/relationships/image" Target="../media/image2.png"/><Relationship Id="rId4" Type="http://schemas.openxmlformats.org/officeDocument/2006/relationships/hyperlink" Target="https://www.float-hamburg.com/impressum/" TargetMode="External"/><Relationship Id="rId9" Type="http://schemas.openxmlformats.org/officeDocument/2006/relationships/image" Target="../media/image8.JP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loat-hamburg.com/versand__lieferung/" TargetMode="External"/><Relationship Id="rId3" Type="http://schemas.microsoft.com/office/2007/relationships/hdphoto" Target="../media/hdphoto1.wdp"/><Relationship Id="rId7" Type="http://schemas.openxmlformats.org/officeDocument/2006/relationships/hyperlink" Target="https://www.float-hamburg.com/datenschutz/" TargetMode="External"/><Relationship Id="rId12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float-hamburg.com/widerruf/" TargetMode="External"/><Relationship Id="rId11" Type="http://schemas.openxmlformats.org/officeDocument/2006/relationships/image" Target="../media/image3.JPG"/><Relationship Id="rId5" Type="http://schemas.openxmlformats.org/officeDocument/2006/relationships/hyperlink" Target="https://www.float-hamburg.com/allgemeine_geschaeftsbedingungen/" TargetMode="External"/><Relationship Id="rId10" Type="http://schemas.openxmlformats.org/officeDocument/2006/relationships/image" Target="../media/image2.png"/><Relationship Id="rId4" Type="http://schemas.openxmlformats.org/officeDocument/2006/relationships/hyperlink" Target="https://www.float-hamburg.com/impressum/" TargetMode="External"/><Relationship Id="rId9" Type="http://schemas.openxmlformats.org/officeDocument/2006/relationships/image" Target="../media/image8.JP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loat-hamburg.com/versand__lieferung/" TargetMode="External"/><Relationship Id="rId3" Type="http://schemas.microsoft.com/office/2007/relationships/hdphoto" Target="../media/hdphoto1.wdp"/><Relationship Id="rId7" Type="http://schemas.openxmlformats.org/officeDocument/2006/relationships/hyperlink" Target="https://www.float-hamburg.com/datenschutz/" TargetMode="External"/><Relationship Id="rId12" Type="http://schemas.openxmlformats.org/officeDocument/2006/relationships/image" Target="../media/image3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float-hamburg.com/widerruf/" TargetMode="External"/><Relationship Id="rId11" Type="http://schemas.openxmlformats.org/officeDocument/2006/relationships/image" Target="../media/image2.png"/><Relationship Id="rId5" Type="http://schemas.openxmlformats.org/officeDocument/2006/relationships/hyperlink" Target="https://www.float-hamburg.com/allgemeine_geschaeftsbedingungen/" TargetMode="External"/><Relationship Id="rId10" Type="http://schemas.openxmlformats.org/officeDocument/2006/relationships/image" Target="../media/image5.png"/><Relationship Id="rId4" Type="http://schemas.openxmlformats.org/officeDocument/2006/relationships/hyperlink" Target="https://www.float-hamburg.com/impressum/" TargetMode="External"/><Relationship Id="rId9" Type="http://schemas.openxmlformats.org/officeDocument/2006/relationships/image" Target="../media/image9.JP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loat-hamburg.com/versand__lieferung/" TargetMode="External"/><Relationship Id="rId3" Type="http://schemas.microsoft.com/office/2007/relationships/hdphoto" Target="../media/hdphoto1.wdp"/><Relationship Id="rId7" Type="http://schemas.openxmlformats.org/officeDocument/2006/relationships/hyperlink" Target="https://www.float-hamburg.com/datenschutz/" TargetMode="External"/><Relationship Id="rId12" Type="http://schemas.openxmlformats.org/officeDocument/2006/relationships/image" Target="../media/image3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float-hamburg.com/widerruf/" TargetMode="External"/><Relationship Id="rId11" Type="http://schemas.openxmlformats.org/officeDocument/2006/relationships/image" Target="../media/image2.png"/><Relationship Id="rId5" Type="http://schemas.openxmlformats.org/officeDocument/2006/relationships/hyperlink" Target="https://www.float-hamburg.com/allgemeine_geschaeftsbedingungen/" TargetMode="External"/><Relationship Id="rId10" Type="http://schemas.openxmlformats.org/officeDocument/2006/relationships/image" Target="../media/image5.png"/><Relationship Id="rId4" Type="http://schemas.openxmlformats.org/officeDocument/2006/relationships/hyperlink" Target="https://www.float-hamburg.com/impressum/" TargetMode="External"/><Relationship Id="rId9" Type="http://schemas.openxmlformats.org/officeDocument/2006/relationships/image" Target="../media/image9.JP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Home Template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1A77D8-26A9-45F2-86BA-3F9BDAF60EBC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 dirty="0"/>
              <a:t>Click to start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1334274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2407100"/>
            <a:ext cx="113382" cy="21903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E8CAC9A7-1EC9-4A97-881E-E9D0325F2C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323" y="1963661"/>
            <a:ext cx="5419128" cy="43338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2663D3C1-11B0-4D97-B222-9A667022155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0CEF742-70CA-4443-AC54-DAF01BA4624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8C2EE78-1508-4123-A061-0969C2F81DF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222F115-83FD-40FC-B78A-DE4E058B4BB4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74C31A34-DB54-4239-B458-2828025F6CEB}"/>
              </a:ext>
            </a:extLst>
          </p:cNvPr>
          <p:cNvSpPr/>
          <p:nvPr/>
        </p:nvSpPr>
        <p:spPr>
          <a:xfrm>
            <a:off x="1158542" y="2814272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Choose a city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F92FFB7-AC56-4F72-B93F-369DDDEF8E82}"/>
              </a:ext>
            </a:extLst>
          </p:cNvPr>
          <p:cNvSpPr/>
          <p:nvPr/>
        </p:nvSpPr>
        <p:spPr>
          <a:xfrm>
            <a:off x="3203680" y="2828953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Services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C204E19F-5758-4E94-8C10-DDAB728F074A}"/>
              </a:ext>
            </a:extLst>
          </p:cNvPr>
          <p:cNvSpPr/>
          <p:nvPr/>
        </p:nvSpPr>
        <p:spPr>
          <a:xfrm>
            <a:off x="1158542" y="1965951"/>
            <a:ext cx="4023496" cy="320049"/>
          </a:xfrm>
          <a:prstGeom prst="roundRect">
            <a:avLst/>
          </a:prstGeom>
          <a:gradFill flip="none" rotWithShape="1">
            <a:gsLst>
              <a:gs pos="0">
                <a:srgbClr val="D6BE8E">
                  <a:tint val="66000"/>
                  <a:satMod val="160000"/>
                </a:srgbClr>
              </a:gs>
              <a:gs pos="50000">
                <a:srgbClr val="D6BE8E">
                  <a:tint val="44500"/>
                  <a:satMod val="160000"/>
                </a:srgbClr>
              </a:gs>
              <a:gs pos="100000">
                <a:srgbClr val="D6BE8E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85000"/>
                  </a:schemeClr>
                </a:solidFill>
              </a:rPr>
              <a:t>Enter your address</a:t>
            </a:r>
            <a:endParaRPr lang="en-DE" sz="16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74852D21-F6E7-4C49-AB5B-E4CC262E9F19}"/>
              </a:ext>
            </a:extLst>
          </p:cNvPr>
          <p:cNvSpPr/>
          <p:nvPr/>
        </p:nvSpPr>
        <p:spPr>
          <a:xfrm>
            <a:off x="1158542" y="2380835"/>
            <a:ext cx="4023496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Germany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B6747BDB-019E-4B8C-8024-763B98AA5391}"/>
              </a:ext>
            </a:extLst>
          </p:cNvPr>
          <p:cNvSpPr/>
          <p:nvPr/>
        </p:nvSpPr>
        <p:spPr>
          <a:xfrm flipV="1">
            <a:off x="4881039" y="2490852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B5061C8B-6482-4A2C-96AB-5BB0990C886E}"/>
              </a:ext>
            </a:extLst>
          </p:cNvPr>
          <p:cNvSpPr/>
          <p:nvPr/>
        </p:nvSpPr>
        <p:spPr>
          <a:xfrm flipV="1">
            <a:off x="4881039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66A11543-355C-4299-A4B4-B64C1364573B}"/>
              </a:ext>
            </a:extLst>
          </p:cNvPr>
          <p:cNvSpPr/>
          <p:nvPr/>
        </p:nvSpPr>
        <p:spPr>
          <a:xfrm flipV="1">
            <a:off x="2838395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DB492542-E05A-44CB-8417-DFCF8BEBFF75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787" y="1965950"/>
            <a:ext cx="314252" cy="32005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0B81A56-6780-42FD-A428-2DC4A9687199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6227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0E3CB33D-0953-430E-8E69-F4603F119631}"/>
              </a:ext>
            </a:extLst>
          </p:cNvPr>
          <p:cNvSpPr/>
          <p:nvPr/>
        </p:nvSpPr>
        <p:spPr>
          <a:xfrm>
            <a:off x="12066532" y="2407100"/>
            <a:ext cx="113382" cy="21903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61280AE5-E15F-4006-B558-56E4275E5E9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323" y="1963661"/>
            <a:ext cx="5419128" cy="43338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B174D9F-09C5-4B7E-8F97-74E5848891B3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EC525A1-2AAC-4639-B8FE-B4F7839448B8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165044E-4A79-4BBA-A6D6-EB2832C6E7D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3F022C3-72F8-4976-AA94-EC18580EFAA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0524CF2A-18BB-45B2-A31B-D5D44F00A65F}"/>
              </a:ext>
            </a:extLst>
          </p:cNvPr>
          <p:cNvSpPr/>
          <p:nvPr/>
        </p:nvSpPr>
        <p:spPr>
          <a:xfrm>
            <a:off x="3203680" y="2828953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Services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B5467231-1AC4-4D1F-9563-FBFC692D9FE7}"/>
              </a:ext>
            </a:extLst>
          </p:cNvPr>
          <p:cNvSpPr/>
          <p:nvPr/>
        </p:nvSpPr>
        <p:spPr>
          <a:xfrm>
            <a:off x="1158542" y="1965951"/>
            <a:ext cx="4023496" cy="320049"/>
          </a:xfrm>
          <a:prstGeom prst="roundRect">
            <a:avLst/>
          </a:prstGeom>
          <a:gradFill flip="none" rotWithShape="1">
            <a:gsLst>
              <a:gs pos="0">
                <a:srgbClr val="D6BE8E">
                  <a:tint val="66000"/>
                  <a:satMod val="160000"/>
                </a:srgbClr>
              </a:gs>
              <a:gs pos="50000">
                <a:srgbClr val="D6BE8E">
                  <a:tint val="44500"/>
                  <a:satMod val="160000"/>
                </a:srgbClr>
              </a:gs>
              <a:gs pos="100000">
                <a:srgbClr val="D6BE8E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85000"/>
                  </a:schemeClr>
                </a:solidFill>
              </a:rPr>
              <a:t>Enter your address</a:t>
            </a:r>
            <a:endParaRPr lang="en-DE" sz="16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4CA67689-024F-4CEE-B8F2-E440A8F29BCE}"/>
              </a:ext>
            </a:extLst>
          </p:cNvPr>
          <p:cNvSpPr/>
          <p:nvPr/>
        </p:nvSpPr>
        <p:spPr>
          <a:xfrm>
            <a:off x="1158542" y="2380835"/>
            <a:ext cx="4023496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Germany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25576338-DAB0-418A-AB55-6333F12DF936}"/>
              </a:ext>
            </a:extLst>
          </p:cNvPr>
          <p:cNvSpPr/>
          <p:nvPr/>
        </p:nvSpPr>
        <p:spPr>
          <a:xfrm flipV="1">
            <a:off x="4881039" y="2490852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4AE7746A-D03A-4C7F-A3B0-2FCA09028E61}"/>
              </a:ext>
            </a:extLst>
          </p:cNvPr>
          <p:cNvSpPr/>
          <p:nvPr/>
        </p:nvSpPr>
        <p:spPr>
          <a:xfrm flipV="1">
            <a:off x="4881039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67D4901B-8174-4E79-B2A5-F30D18B70F91}"/>
              </a:ext>
            </a:extLst>
          </p:cNvPr>
          <p:cNvSpPr/>
          <p:nvPr/>
        </p:nvSpPr>
        <p:spPr>
          <a:xfrm flipV="1">
            <a:off x="2838395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D613F860-4FE3-42E1-8CA2-FDD38FB3F845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787" y="1965950"/>
            <a:ext cx="314252" cy="32005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94699E7D-BE12-47B9-8C08-D82B02091A7E}"/>
              </a:ext>
            </a:extLst>
          </p:cNvPr>
          <p:cNvSpPr/>
          <p:nvPr/>
        </p:nvSpPr>
        <p:spPr>
          <a:xfrm>
            <a:off x="1158542" y="3126001"/>
            <a:ext cx="1978358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>
            <a:outerShdw blurRad="149987" dist="250190" dir="8460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Berlin</a:t>
            </a:r>
            <a:endParaRPr lang="en-DE" sz="11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79915C5-9530-4DA3-9E7A-92E4E386B1C7}"/>
              </a:ext>
            </a:extLst>
          </p:cNvPr>
          <p:cNvSpPr/>
          <p:nvPr/>
        </p:nvSpPr>
        <p:spPr>
          <a:xfrm>
            <a:off x="1158542" y="3365865"/>
            <a:ext cx="1978358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>
            <a:outerShdw blurRad="149987" dist="250190" dir="8460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Hamburg</a:t>
            </a:r>
            <a:endParaRPr lang="en-DE" sz="1200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F2832438-7D43-442C-A4BE-515F11342FF5}"/>
              </a:ext>
            </a:extLst>
          </p:cNvPr>
          <p:cNvSpPr/>
          <p:nvPr/>
        </p:nvSpPr>
        <p:spPr>
          <a:xfrm>
            <a:off x="1158542" y="2814272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Choose a city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04A7791-9BFB-4EFC-A902-41E77C42DA54}"/>
              </a:ext>
            </a:extLst>
          </p:cNvPr>
          <p:cNvSpPr/>
          <p:nvPr/>
        </p:nvSpPr>
        <p:spPr>
          <a:xfrm>
            <a:off x="1158542" y="3605730"/>
            <a:ext cx="1978358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>
            <a:outerShdw blurRad="149987" dist="250190" dir="8460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Stuttgard</a:t>
            </a:r>
            <a:endParaRPr lang="en-DE" sz="120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EDA7674-C73C-4BB8-A72A-719FF2A0BE8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0394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7FF63EED-99CC-4D95-9A8A-000F5496DDDF}"/>
              </a:ext>
            </a:extLst>
          </p:cNvPr>
          <p:cNvSpPr/>
          <p:nvPr/>
        </p:nvSpPr>
        <p:spPr>
          <a:xfrm>
            <a:off x="12066532" y="2407100"/>
            <a:ext cx="113382" cy="21903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7C478C6-E7CC-4F2B-A065-7D38BEC6E4D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323" y="1963661"/>
            <a:ext cx="5419128" cy="43338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9A1731AC-0BAE-4C94-81E0-66A9F489244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9D70390-BA6A-4FAE-9EBA-A665D2757F9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51DC403-4355-4277-BA85-03C252553AA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B9417B2-E685-4F4A-BF8F-AFC61A5E0544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18A22FEF-F3BF-4B3F-98E5-DB824DCD1F62}"/>
              </a:ext>
            </a:extLst>
          </p:cNvPr>
          <p:cNvSpPr/>
          <p:nvPr/>
        </p:nvSpPr>
        <p:spPr>
          <a:xfrm>
            <a:off x="3203680" y="2828953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Services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5CA8AE2E-8C9E-4C6D-893F-175953FFF957}"/>
              </a:ext>
            </a:extLst>
          </p:cNvPr>
          <p:cNvSpPr/>
          <p:nvPr/>
        </p:nvSpPr>
        <p:spPr>
          <a:xfrm>
            <a:off x="1158542" y="1965951"/>
            <a:ext cx="4023496" cy="320049"/>
          </a:xfrm>
          <a:prstGeom prst="roundRect">
            <a:avLst/>
          </a:prstGeom>
          <a:gradFill flip="none" rotWithShape="1">
            <a:gsLst>
              <a:gs pos="0">
                <a:srgbClr val="D6BE8E">
                  <a:tint val="66000"/>
                  <a:satMod val="160000"/>
                </a:srgbClr>
              </a:gs>
              <a:gs pos="50000">
                <a:srgbClr val="D6BE8E">
                  <a:tint val="44500"/>
                  <a:satMod val="160000"/>
                </a:srgbClr>
              </a:gs>
              <a:gs pos="100000">
                <a:srgbClr val="D6BE8E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85000"/>
                  </a:schemeClr>
                </a:solidFill>
              </a:rPr>
              <a:t>Enter your address</a:t>
            </a:r>
            <a:endParaRPr lang="en-DE" sz="16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B37A8D9A-0C8A-4882-B4BC-4C78F93EBF78}"/>
              </a:ext>
            </a:extLst>
          </p:cNvPr>
          <p:cNvSpPr/>
          <p:nvPr/>
        </p:nvSpPr>
        <p:spPr>
          <a:xfrm>
            <a:off x="1158542" y="2380835"/>
            <a:ext cx="4023496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Germany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0" name="Isosceles Triangle 39">
            <a:extLst>
              <a:ext uri="{FF2B5EF4-FFF2-40B4-BE49-F238E27FC236}">
                <a16:creationId xmlns:a16="http://schemas.microsoft.com/office/drawing/2014/main" id="{F9475C73-9182-46C7-B8ED-FC663BC7D383}"/>
              </a:ext>
            </a:extLst>
          </p:cNvPr>
          <p:cNvSpPr/>
          <p:nvPr/>
        </p:nvSpPr>
        <p:spPr>
          <a:xfrm flipV="1">
            <a:off x="4881039" y="2490852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F3C9A9EA-2FA0-4122-AD98-DBAB5EC9BC61}"/>
              </a:ext>
            </a:extLst>
          </p:cNvPr>
          <p:cNvSpPr/>
          <p:nvPr/>
        </p:nvSpPr>
        <p:spPr>
          <a:xfrm flipV="1">
            <a:off x="4881039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77D754F0-C847-4FDA-8085-8A63633A8A9B}"/>
              </a:ext>
            </a:extLst>
          </p:cNvPr>
          <p:cNvSpPr/>
          <p:nvPr/>
        </p:nvSpPr>
        <p:spPr>
          <a:xfrm flipV="1">
            <a:off x="2838395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DBC66699-CD4E-4C35-8AD1-D1A453C8B4BE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787" y="1965950"/>
            <a:ext cx="314252" cy="32005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3F2688D1-5623-4743-8855-BF8BBD152F0B}"/>
              </a:ext>
            </a:extLst>
          </p:cNvPr>
          <p:cNvSpPr/>
          <p:nvPr/>
        </p:nvSpPr>
        <p:spPr>
          <a:xfrm>
            <a:off x="1158542" y="3126001"/>
            <a:ext cx="1978358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Berlin</a:t>
            </a:r>
            <a:endParaRPr lang="en-DE" sz="11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3A88396-998B-42EF-86B1-0C9E8720D804}"/>
              </a:ext>
            </a:extLst>
          </p:cNvPr>
          <p:cNvSpPr/>
          <p:nvPr/>
        </p:nvSpPr>
        <p:spPr>
          <a:xfrm>
            <a:off x="1158542" y="3365865"/>
            <a:ext cx="1978358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>
            <a:outerShdw blurRad="149987" dist="250190" dir="8460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Hamburg</a:t>
            </a:r>
            <a:endParaRPr lang="en-DE" sz="1200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9AB06F65-B672-4D16-A2C1-7CBC0EF00D13}"/>
              </a:ext>
            </a:extLst>
          </p:cNvPr>
          <p:cNvSpPr/>
          <p:nvPr/>
        </p:nvSpPr>
        <p:spPr>
          <a:xfrm>
            <a:off x="1158542" y="3605730"/>
            <a:ext cx="1978358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>
            <a:outerShdw blurRad="149987" dist="250190" dir="8460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Stuttgard</a:t>
            </a:r>
            <a:endParaRPr lang="en-DE" sz="1200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0B213EA5-6350-4D3A-9E36-DA69F8F64845}"/>
              </a:ext>
            </a:extLst>
          </p:cNvPr>
          <p:cNvSpPr/>
          <p:nvPr/>
        </p:nvSpPr>
        <p:spPr>
          <a:xfrm>
            <a:off x="1158542" y="2814272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Choose a city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DF59B55-DD42-4DE1-A89B-F8ECEEF2BE5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71448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A12EBEC-D327-42A2-BDA1-929895C1469B}"/>
              </a:ext>
            </a:extLst>
          </p:cNvPr>
          <p:cNvSpPr/>
          <p:nvPr/>
        </p:nvSpPr>
        <p:spPr>
          <a:xfrm>
            <a:off x="12066532" y="2407100"/>
            <a:ext cx="113382" cy="21903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14A4CFE7-E7AF-4008-AF64-5633A9D3A1C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323" y="1963661"/>
            <a:ext cx="5419128" cy="43338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44A5E0C-BBAB-49D1-8747-FB35CCCFD766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5B8871E-D5FF-4214-A373-63674E3240A2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71BD47C-61CC-46F1-96E3-637EC8B8C56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620FB3F-A2E4-414B-BEAC-A43F96B1646E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8797691-8546-4EA0-B5B3-DCFC6730563A}"/>
              </a:ext>
            </a:extLst>
          </p:cNvPr>
          <p:cNvSpPr/>
          <p:nvPr/>
        </p:nvSpPr>
        <p:spPr>
          <a:xfrm>
            <a:off x="1158542" y="2814272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Berlin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35296051-9C29-4742-88DB-54930C036961}"/>
              </a:ext>
            </a:extLst>
          </p:cNvPr>
          <p:cNvSpPr/>
          <p:nvPr/>
        </p:nvSpPr>
        <p:spPr>
          <a:xfrm>
            <a:off x="3203680" y="2828953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Services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BD45DFFA-1BAB-4F50-86D0-9C519B0608A6}"/>
              </a:ext>
            </a:extLst>
          </p:cNvPr>
          <p:cNvSpPr/>
          <p:nvPr/>
        </p:nvSpPr>
        <p:spPr>
          <a:xfrm>
            <a:off x="1158542" y="1965951"/>
            <a:ext cx="4023496" cy="320049"/>
          </a:xfrm>
          <a:prstGeom prst="roundRect">
            <a:avLst/>
          </a:prstGeom>
          <a:gradFill flip="none" rotWithShape="1">
            <a:gsLst>
              <a:gs pos="0">
                <a:srgbClr val="D6BE8E">
                  <a:tint val="66000"/>
                  <a:satMod val="160000"/>
                </a:srgbClr>
              </a:gs>
              <a:gs pos="50000">
                <a:srgbClr val="D6BE8E">
                  <a:tint val="44500"/>
                  <a:satMod val="160000"/>
                </a:srgbClr>
              </a:gs>
              <a:gs pos="100000">
                <a:srgbClr val="D6BE8E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85000"/>
                  </a:schemeClr>
                </a:solidFill>
              </a:rPr>
              <a:t>Enter your address</a:t>
            </a:r>
            <a:endParaRPr lang="en-DE" sz="16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A8BC452-810A-4246-8F22-43B8B136B4E5}"/>
              </a:ext>
            </a:extLst>
          </p:cNvPr>
          <p:cNvSpPr/>
          <p:nvPr/>
        </p:nvSpPr>
        <p:spPr>
          <a:xfrm>
            <a:off x="1158542" y="2380835"/>
            <a:ext cx="4023496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Germany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6C3EAC7D-DA00-44CF-99DF-0E1C5638F60B}"/>
              </a:ext>
            </a:extLst>
          </p:cNvPr>
          <p:cNvSpPr/>
          <p:nvPr/>
        </p:nvSpPr>
        <p:spPr>
          <a:xfrm flipV="1">
            <a:off x="4881039" y="2490852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Isosceles Triangle 35">
            <a:extLst>
              <a:ext uri="{FF2B5EF4-FFF2-40B4-BE49-F238E27FC236}">
                <a16:creationId xmlns:a16="http://schemas.microsoft.com/office/drawing/2014/main" id="{E628808D-5AD3-48A6-B546-B7711156879D}"/>
              </a:ext>
            </a:extLst>
          </p:cNvPr>
          <p:cNvSpPr/>
          <p:nvPr/>
        </p:nvSpPr>
        <p:spPr>
          <a:xfrm flipV="1">
            <a:off x="4881039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5C84C449-B8CC-4BED-8C77-0E9F1DEDFDCD}"/>
              </a:ext>
            </a:extLst>
          </p:cNvPr>
          <p:cNvSpPr/>
          <p:nvPr/>
        </p:nvSpPr>
        <p:spPr>
          <a:xfrm flipV="1">
            <a:off x="2838395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74190E52-3B17-4520-BD80-249FF6C220C7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787" y="1965950"/>
            <a:ext cx="314252" cy="32005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D1690D7-B5A7-4E07-B0E4-F0CD538C3EC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30156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9BD14D84-E300-4A3A-8B8B-F780F2345120}"/>
              </a:ext>
            </a:extLst>
          </p:cNvPr>
          <p:cNvSpPr/>
          <p:nvPr/>
        </p:nvSpPr>
        <p:spPr>
          <a:xfrm>
            <a:off x="-5468" y="9545796"/>
            <a:ext cx="12056836" cy="3919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7ACE0C2-C510-4B20-A4F8-75ED847F8AA3}"/>
              </a:ext>
            </a:extLst>
          </p:cNvPr>
          <p:cNvSpPr txBox="1"/>
          <p:nvPr/>
        </p:nvSpPr>
        <p:spPr>
          <a:xfrm>
            <a:off x="957937" y="9959751"/>
            <a:ext cx="1027612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Why Choose Us?</a:t>
            </a:r>
            <a:br>
              <a:rPr lang="en-US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At [Your Business Name], we combine skill, care, and a serene environment to provide you with the ultimate relaxation experience. Our certified therapists customize each session to your needs, helping you unwind, rejuvenate, and restore balance.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161C95D-AC02-48FB-AFFC-738BF57103AB}"/>
              </a:ext>
            </a:extLst>
          </p:cNvPr>
          <p:cNvSpPr/>
          <p:nvPr/>
        </p:nvSpPr>
        <p:spPr>
          <a:xfrm>
            <a:off x="-12085" y="11078010"/>
            <a:ext cx="12057986" cy="2387270"/>
          </a:xfrm>
          <a:prstGeom prst="rect">
            <a:avLst/>
          </a:prstGeom>
          <a:gradFill flip="none" rotWithShape="1">
            <a:gsLst>
              <a:gs pos="0">
                <a:srgbClr val="853B75">
                  <a:shade val="30000"/>
                  <a:satMod val="115000"/>
                </a:srgbClr>
              </a:gs>
              <a:gs pos="50000">
                <a:srgbClr val="853B75">
                  <a:shade val="67500"/>
                  <a:satMod val="115000"/>
                </a:srgbClr>
              </a:gs>
              <a:gs pos="100000">
                <a:srgbClr val="853B75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130FDDB-AE75-40DC-B5F1-4306FE72534A}"/>
              </a:ext>
            </a:extLst>
          </p:cNvPr>
          <p:cNvSpPr txBox="1"/>
          <p:nvPr/>
        </p:nvSpPr>
        <p:spPr>
          <a:xfrm>
            <a:off x="990328" y="11331356"/>
            <a:ext cx="185419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Rechtliches</a:t>
            </a:r>
          </a:p>
          <a:p>
            <a:pPr algn="l"/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4"/>
              </a:rPr>
              <a:t>Impressum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5"/>
              </a:rPr>
              <a:t>AGB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6"/>
              </a:rPr>
              <a:t>Widerruf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7"/>
              </a:rPr>
              <a:t>Datenschutz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8"/>
              </a:rPr>
              <a:t>Versand</a:t>
            </a:r>
            <a:endParaRPr lang="de-DE" sz="1400" b="0" i="0" dirty="0">
              <a:solidFill>
                <a:srgbClr val="CECECE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EC62F21-3719-4F76-9E38-BDE5F6EA8E21}"/>
              </a:ext>
            </a:extLst>
          </p:cNvPr>
          <p:cNvSpPr txBox="1"/>
          <p:nvPr/>
        </p:nvSpPr>
        <p:spPr>
          <a:xfrm>
            <a:off x="3208383" y="11345414"/>
            <a:ext cx="274486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HafenCity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Am Kaiserkai 42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20457 Hamburg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70 38 37 30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hafencity@float-hamburg.com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99814F5-78BC-4F37-908F-8169830D2D9E}"/>
              </a:ext>
            </a:extLst>
          </p:cNvPr>
          <p:cNvSpPr txBox="1"/>
          <p:nvPr/>
        </p:nvSpPr>
        <p:spPr>
          <a:xfrm>
            <a:off x="6192744" y="11331357"/>
            <a:ext cx="274486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Neustadt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Alter Steinweg 1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20459 Hamburg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36 93 54 64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neustadt@float-hamburg.com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04AFC7F-94E3-4F95-ACE5-664EDB4CE740}"/>
              </a:ext>
            </a:extLst>
          </p:cNvPr>
          <p:cNvSpPr txBox="1"/>
          <p:nvPr/>
        </p:nvSpPr>
        <p:spPr>
          <a:xfrm>
            <a:off x="9172066" y="11223635"/>
            <a:ext cx="2034821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Rotherbaum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Mittelweg 160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20148 Hamburg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21 00 69 89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rotherbaum@float-hamburg.com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9CE6EBF-BB4B-4196-BFD2-C1C99D55F4E7}"/>
              </a:ext>
            </a:extLst>
          </p:cNvPr>
          <p:cNvSpPr txBox="1"/>
          <p:nvPr/>
        </p:nvSpPr>
        <p:spPr>
          <a:xfrm>
            <a:off x="917404" y="12993363"/>
            <a:ext cx="4838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© 2024 [Your Business Name]. All rights reserved.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1D4D0D8-CED7-4EA2-A041-2D0D18C1B60D}"/>
              </a:ext>
            </a:extLst>
          </p:cNvPr>
          <p:cNvSpPr txBox="1"/>
          <p:nvPr/>
        </p:nvSpPr>
        <p:spPr>
          <a:xfrm>
            <a:off x="8098805" y="12993363"/>
            <a:ext cx="31676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Follow us: [Social Media Icons] 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C00D3D1-B55D-49C1-9F59-D23D394769BB}"/>
              </a:ext>
            </a:extLst>
          </p:cNvPr>
          <p:cNvSpPr txBox="1"/>
          <p:nvPr/>
        </p:nvSpPr>
        <p:spPr>
          <a:xfrm>
            <a:off x="3950541" y="7928928"/>
            <a:ext cx="4005405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Discover the Benefits of Massage Therapy: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Relieves stress and anxiety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Eases muscle tension and pain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Improves circulation and flexibility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Boosts immune function and mental clarity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E8C822-BB50-460F-AACA-A6C7F516C91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856" y="1963660"/>
            <a:ext cx="5419129" cy="43338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27268301-365B-465B-BA80-83DD6D70565F}"/>
              </a:ext>
            </a:extLst>
          </p:cNvPr>
          <p:cNvSpPr/>
          <p:nvPr/>
        </p:nvSpPr>
        <p:spPr>
          <a:xfrm>
            <a:off x="12066532" y="2407100"/>
            <a:ext cx="113382" cy="21903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6054DAF-024C-45B3-8B6B-97E95E2A37B3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097EEC8-CA28-488E-9F1A-8AD5774C569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18EC83B-CF59-4517-8692-4CAD6D97527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1F78C49-53D9-417F-A017-E25F6159419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7A0B5299-7316-4BD6-93F1-43EA1D654400}"/>
              </a:ext>
            </a:extLst>
          </p:cNvPr>
          <p:cNvSpPr/>
          <p:nvPr/>
        </p:nvSpPr>
        <p:spPr>
          <a:xfrm>
            <a:off x="1158542" y="2814272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Berlin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42C683D-184B-4347-BB34-BDF3EE17DCDE}"/>
              </a:ext>
            </a:extLst>
          </p:cNvPr>
          <p:cNvSpPr/>
          <p:nvPr/>
        </p:nvSpPr>
        <p:spPr>
          <a:xfrm>
            <a:off x="3203680" y="2828953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Services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5E723957-B589-482D-BADD-8BDB6118C400}"/>
              </a:ext>
            </a:extLst>
          </p:cNvPr>
          <p:cNvSpPr/>
          <p:nvPr/>
        </p:nvSpPr>
        <p:spPr>
          <a:xfrm>
            <a:off x="1158542" y="1965951"/>
            <a:ext cx="4023496" cy="320049"/>
          </a:xfrm>
          <a:prstGeom prst="roundRect">
            <a:avLst/>
          </a:prstGeom>
          <a:gradFill flip="none" rotWithShape="1">
            <a:gsLst>
              <a:gs pos="0">
                <a:srgbClr val="D6BE8E">
                  <a:tint val="66000"/>
                  <a:satMod val="160000"/>
                </a:srgbClr>
              </a:gs>
              <a:gs pos="50000">
                <a:srgbClr val="D6BE8E">
                  <a:tint val="44500"/>
                  <a:satMod val="160000"/>
                </a:srgbClr>
              </a:gs>
              <a:gs pos="100000">
                <a:srgbClr val="D6BE8E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85000"/>
                  </a:schemeClr>
                </a:solidFill>
              </a:rPr>
              <a:t>Enter your address</a:t>
            </a:r>
            <a:endParaRPr lang="en-DE" sz="16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D1428D7-B1D1-4F04-B7D4-EE87751822F7}"/>
              </a:ext>
            </a:extLst>
          </p:cNvPr>
          <p:cNvSpPr/>
          <p:nvPr/>
        </p:nvSpPr>
        <p:spPr>
          <a:xfrm>
            <a:off x="1158542" y="2380835"/>
            <a:ext cx="4023496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Germany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B780E741-D92D-4EE8-A770-586D800B4AE3}"/>
              </a:ext>
            </a:extLst>
          </p:cNvPr>
          <p:cNvSpPr/>
          <p:nvPr/>
        </p:nvSpPr>
        <p:spPr>
          <a:xfrm flipV="1">
            <a:off x="4881039" y="2490852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0C5BED26-6046-4B33-BD97-321A6FEC7FCB}"/>
              </a:ext>
            </a:extLst>
          </p:cNvPr>
          <p:cNvSpPr/>
          <p:nvPr/>
        </p:nvSpPr>
        <p:spPr>
          <a:xfrm flipV="1">
            <a:off x="4881039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7D71AE39-9FC8-458C-96C1-84A9744E5BBE}"/>
              </a:ext>
            </a:extLst>
          </p:cNvPr>
          <p:cNvSpPr/>
          <p:nvPr/>
        </p:nvSpPr>
        <p:spPr>
          <a:xfrm flipV="1">
            <a:off x="2838395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1C9BB637-2CA8-4C7C-B936-0D894AA22A51}"/>
              </a:ext>
            </a:extLst>
          </p:cNvPr>
          <p:cNvPicPr>
            <a:picLocks noChangeAspect="1"/>
          </p:cNvPicPr>
          <p:nvPr/>
        </p:nvPicPr>
        <p:blipFill>
          <a:blip r:embed="rId1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787" y="1965950"/>
            <a:ext cx="314252" cy="32005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E4E934F0-2189-4CE9-8C5C-F20587E4BE35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1544766"/>
      </p:ext>
    </p:extLst>
  </p:cSld>
  <p:clrMapOvr>
    <a:masterClrMapping/>
  </p:clrMapOvr>
  <p:transition spd="slow" advClick="0" advTm="0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9BD14D84-E300-4A3A-8B8B-F780F2345120}"/>
              </a:ext>
            </a:extLst>
          </p:cNvPr>
          <p:cNvSpPr/>
          <p:nvPr/>
        </p:nvSpPr>
        <p:spPr>
          <a:xfrm>
            <a:off x="-5468" y="9545796"/>
            <a:ext cx="12056836" cy="3919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7ACE0C2-C510-4B20-A4F8-75ED847F8AA3}"/>
              </a:ext>
            </a:extLst>
          </p:cNvPr>
          <p:cNvSpPr txBox="1"/>
          <p:nvPr/>
        </p:nvSpPr>
        <p:spPr>
          <a:xfrm>
            <a:off x="957937" y="9959751"/>
            <a:ext cx="1027612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Why Choose Us?</a:t>
            </a:r>
            <a:br>
              <a:rPr lang="en-US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At [Your Business Name], we combine skill, care, and a serene environment to provide you with the ultimate relaxation experience. Our certified therapists customize each session to your needs, helping you unwind, rejuvenate, and restore balance.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161C95D-AC02-48FB-AFFC-738BF57103AB}"/>
              </a:ext>
            </a:extLst>
          </p:cNvPr>
          <p:cNvSpPr/>
          <p:nvPr/>
        </p:nvSpPr>
        <p:spPr>
          <a:xfrm>
            <a:off x="-12085" y="11078010"/>
            <a:ext cx="12057986" cy="2387270"/>
          </a:xfrm>
          <a:prstGeom prst="rect">
            <a:avLst/>
          </a:prstGeom>
          <a:gradFill flip="none" rotWithShape="1">
            <a:gsLst>
              <a:gs pos="0">
                <a:srgbClr val="853B75">
                  <a:shade val="30000"/>
                  <a:satMod val="115000"/>
                </a:srgbClr>
              </a:gs>
              <a:gs pos="50000">
                <a:srgbClr val="853B75">
                  <a:shade val="67500"/>
                  <a:satMod val="115000"/>
                </a:srgbClr>
              </a:gs>
              <a:gs pos="100000">
                <a:srgbClr val="853B75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130FDDB-AE75-40DC-B5F1-4306FE72534A}"/>
              </a:ext>
            </a:extLst>
          </p:cNvPr>
          <p:cNvSpPr txBox="1"/>
          <p:nvPr/>
        </p:nvSpPr>
        <p:spPr>
          <a:xfrm>
            <a:off x="990328" y="11331356"/>
            <a:ext cx="185419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Rechtliches</a:t>
            </a:r>
          </a:p>
          <a:p>
            <a:pPr algn="l"/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4"/>
              </a:rPr>
              <a:t>Impressum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5"/>
              </a:rPr>
              <a:t>AGB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6"/>
              </a:rPr>
              <a:t>Widerruf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7"/>
              </a:rPr>
              <a:t>Datenschutz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8"/>
              </a:rPr>
              <a:t>Versand</a:t>
            </a:r>
            <a:endParaRPr lang="de-DE" sz="1400" b="0" i="0" dirty="0">
              <a:solidFill>
                <a:srgbClr val="CECECE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EC62F21-3719-4F76-9E38-BDE5F6EA8E21}"/>
              </a:ext>
            </a:extLst>
          </p:cNvPr>
          <p:cNvSpPr txBox="1"/>
          <p:nvPr/>
        </p:nvSpPr>
        <p:spPr>
          <a:xfrm>
            <a:off x="3208383" y="11345414"/>
            <a:ext cx="274486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HafenCity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Am Kaiserkai 42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20457 Hamburg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70 38 37 30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hafencity@float-hamburg.com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99814F5-78BC-4F37-908F-8169830D2D9E}"/>
              </a:ext>
            </a:extLst>
          </p:cNvPr>
          <p:cNvSpPr txBox="1"/>
          <p:nvPr/>
        </p:nvSpPr>
        <p:spPr>
          <a:xfrm>
            <a:off x="6192744" y="11331357"/>
            <a:ext cx="274486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Neustadt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Alter Steinweg 1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20459 Hamburg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36 93 54 64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neustadt@float-hamburg.com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04AFC7F-94E3-4F95-ACE5-664EDB4CE740}"/>
              </a:ext>
            </a:extLst>
          </p:cNvPr>
          <p:cNvSpPr txBox="1"/>
          <p:nvPr/>
        </p:nvSpPr>
        <p:spPr>
          <a:xfrm>
            <a:off x="9172066" y="11223635"/>
            <a:ext cx="2034821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Rotherbaum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Mittelweg 160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20148 Hamburg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21 00 69 89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rotherbaum@float-hamburg.com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9CE6EBF-BB4B-4196-BFD2-C1C99D55F4E7}"/>
              </a:ext>
            </a:extLst>
          </p:cNvPr>
          <p:cNvSpPr txBox="1"/>
          <p:nvPr/>
        </p:nvSpPr>
        <p:spPr>
          <a:xfrm>
            <a:off x="917404" y="12993363"/>
            <a:ext cx="4838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© 2024 [Your Business Name]. All rights reserved.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1D4D0D8-CED7-4EA2-A041-2D0D18C1B60D}"/>
              </a:ext>
            </a:extLst>
          </p:cNvPr>
          <p:cNvSpPr txBox="1"/>
          <p:nvPr/>
        </p:nvSpPr>
        <p:spPr>
          <a:xfrm>
            <a:off x="8098805" y="12993363"/>
            <a:ext cx="31676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Follow us: [Social Media Icons] 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C00D3D1-B55D-49C1-9F59-D23D394769BB}"/>
              </a:ext>
            </a:extLst>
          </p:cNvPr>
          <p:cNvSpPr txBox="1"/>
          <p:nvPr/>
        </p:nvSpPr>
        <p:spPr>
          <a:xfrm>
            <a:off x="3950541" y="7928928"/>
            <a:ext cx="4005405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Discover the Benefits of Massage Therapy: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Relieves stress and anxiety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Eases muscle tension and pain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Improves circulation and flexibility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Boosts immune function and mental clarity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E8C822-BB50-460F-AACA-A6C7F516C91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856" y="1963660"/>
            <a:ext cx="5419129" cy="43338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27268301-365B-465B-BA80-83DD6D70565F}"/>
              </a:ext>
            </a:extLst>
          </p:cNvPr>
          <p:cNvSpPr/>
          <p:nvPr/>
        </p:nvSpPr>
        <p:spPr>
          <a:xfrm>
            <a:off x="12066532" y="2407100"/>
            <a:ext cx="113382" cy="21903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6054DAF-024C-45B3-8B6B-97E95E2A37B3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097EEC8-CA28-488E-9F1A-8AD5774C569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18EC83B-CF59-4517-8692-4CAD6D97527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1F78C49-53D9-417F-A017-E25F6159419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7A0B5299-7316-4BD6-93F1-43EA1D654400}"/>
              </a:ext>
            </a:extLst>
          </p:cNvPr>
          <p:cNvSpPr/>
          <p:nvPr/>
        </p:nvSpPr>
        <p:spPr>
          <a:xfrm>
            <a:off x="1158542" y="2814272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Berlin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42C683D-184B-4347-BB34-BDF3EE17DCDE}"/>
              </a:ext>
            </a:extLst>
          </p:cNvPr>
          <p:cNvSpPr/>
          <p:nvPr/>
        </p:nvSpPr>
        <p:spPr>
          <a:xfrm>
            <a:off x="3203680" y="2828953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Services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5E723957-B589-482D-BADD-8BDB6118C400}"/>
              </a:ext>
            </a:extLst>
          </p:cNvPr>
          <p:cNvSpPr/>
          <p:nvPr/>
        </p:nvSpPr>
        <p:spPr>
          <a:xfrm>
            <a:off x="1158542" y="1965951"/>
            <a:ext cx="4023496" cy="320049"/>
          </a:xfrm>
          <a:prstGeom prst="roundRect">
            <a:avLst/>
          </a:prstGeom>
          <a:gradFill flip="none" rotWithShape="1">
            <a:gsLst>
              <a:gs pos="0">
                <a:srgbClr val="D6BE8E">
                  <a:tint val="66000"/>
                  <a:satMod val="160000"/>
                </a:srgbClr>
              </a:gs>
              <a:gs pos="50000">
                <a:srgbClr val="D6BE8E">
                  <a:tint val="44500"/>
                  <a:satMod val="160000"/>
                </a:srgbClr>
              </a:gs>
              <a:gs pos="100000">
                <a:srgbClr val="D6BE8E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85000"/>
                  </a:schemeClr>
                </a:solidFill>
              </a:rPr>
              <a:t>Enter your address</a:t>
            </a:r>
            <a:endParaRPr lang="en-DE" sz="16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D1428D7-B1D1-4F04-B7D4-EE87751822F7}"/>
              </a:ext>
            </a:extLst>
          </p:cNvPr>
          <p:cNvSpPr/>
          <p:nvPr/>
        </p:nvSpPr>
        <p:spPr>
          <a:xfrm>
            <a:off x="1158542" y="2380835"/>
            <a:ext cx="4023496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Germany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B780E741-D92D-4EE8-A770-586D800B4AE3}"/>
              </a:ext>
            </a:extLst>
          </p:cNvPr>
          <p:cNvSpPr/>
          <p:nvPr/>
        </p:nvSpPr>
        <p:spPr>
          <a:xfrm flipV="1">
            <a:off x="4881039" y="2490852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0C5BED26-6046-4B33-BD97-321A6FEC7FCB}"/>
              </a:ext>
            </a:extLst>
          </p:cNvPr>
          <p:cNvSpPr/>
          <p:nvPr/>
        </p:nvSpPr>
        <p:spPr>
          <a:xfrm flipV="1">
            <a:off x="4881039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7D71AE39-9FC8-458C-96C1-84A9744E5BBE}"/>
              </a:ext>
            </a:extLst>
          </p:cNvPr>
          <p:cNvSpPr/>
          <p:nvPr/>
        </p:nvSpPr>
        <p:spPr>
          <a:xfrm flipV="1">
            <a:off x="2838395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1C9BB637-2CA8-4C7C-B936-0D894AA22A51}"/>
              </a:ext>
            </a:extLst>
          </p:cNvPr>
          <p:cNvPicPr>
            <a:picLocks noChangeAspect="1"/>
          </p:cNvPicPr>
          <p:nvPr/>
        </p:nvPicPr>
        <p:blipFill>
          <a:blip r:embed="rId1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787" y="1965950"/>
            <a:ext cx="314252" cy="32005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DBD6DFC4-36C6-4690-B838-03748D53C6C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53287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9BD14D84-E300-4A3A-8B8B-F780F2345120}"/>
              </a:ext>
            </a:extLst>
          </p:cNvPr>
          <p:cNvSpPr/>
          <p:nvPr/>
        </p:nvSpPr>
        <p:spPr>
          <a:xfrm>
            <a:off x="-5468" y="9545796"/>
            <a:ext cx="12056836" cy="3919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7ACE0C2-C510-4B20-A4F8-75ED847F8AA3}"/>
              </a:ext>
            </a:extLst>
          </p:cNvPr>
          <p:cNvSpPr txBox="1"/>
          <p:nvPr/>
        </p:nvSpPr>
        <p:spPr>
          <a:xfrm>
            <a:off x="957937" y="9959751"/>
            <a:ext cx="1027612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Why Choose Us?</a:t>
            </a:r>
            <a:br>
              <a:rPr lang="en-US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At [Your Business Name], we combine skill, care, and a serene environment to provide you with the ultimate relaxation experience. Our certified therapists customize each session to your needs, helping you unwind, rejuvenate, and restore balance.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161C95D-AC02-48FB-AFFC-738BF57103AB}"/>
              </a:ext>
            </a:extLst>
          </p:cNvPr>
          <p:cNvSpPr/>
          <p:nvPr/>
        </p:nvSpPr>
        <p:spPr>
          <a:xfrm>
            <a:off x="-12085" y="11078010"/>
            <a:ext cx="12057986" cy="2387270"/>
          </a:xfrm>
          <a:prstGeom prst="rect">
            <a:avLst/>
          </a:prstGeom>
          <a:gradFill flip="none" rotWithShape="1">
            <a:gsLst>
              <a:gs pos="0">
                <a:srgbClr val="853B75">
                  <a:shade val="30000"/>
                  <a:satMod val="115000"/>
                </a:srgbClr>
              </a:gs>
              <a:gs pos="50000">
                <a:srgbClr val="853B75">
                  <a:shade val="67500"/>
                  <a:satMod val="115000"/>
                </a:srgbClr>
              </a:gs>
              <a:gs pos="100000">
                <a:srgbClr val="853B75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130FDDB-AE75-40DC-B5F1-4306FE72534A}"/>
              </a:ext>
            </a:extLst>
          </p:cNvPr>
          <p:cNvSpPr txBox="1"/>
          <p:nvPr/>
        </p:nvSpPr>
        <p:spPr>
          <a:xfrm>
            <a:off x="990328" y="11331356"/>
            <a:ext cx="185419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Rechtliches</a:t>
            </a:r>
          </a:p>
          <a:p>
            <a:pPr algn="l"/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4"/>
              </a:rPr>
              <a:t>Impressum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5"/>
              </a:rPr>
              <a:t>AGB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6"/>
              </a:rPr>
              <a:t>Widerruf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7"/>
              </a:rPr>
              <a:t>Datenschutz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8"/>
              </a:rPr>
              <a:t>Versand</a:t>
            </a:r>
            <a:endParaRPr lang="de-DE" sz="1400" b="0" i="0" dirty="0">
              <a:solidFill>
                <a:srgbClr val="CECECE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EC62F21-3719-4F76-9E38-BDE5F6EA8E21}"/>
              </a:ext>
            </a:extLst>
          </p:cNvPr>
          <p:cNvSpPr txBox="1"/>
          <p:nvPr/>
        </p:nvSpPr>
        <p:spPr>
          <a:xfrm>
            <a:off x="3208383" y="11345414"/>
            <a:ext cx="274486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HafenCity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Am Kaiserkai 42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20457 Hamburg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70 38 37 30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hafencity@float-hamburg.com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99814F5-78BC-4F37-908F-8169830D2D9E}"/>
              </a:ext>
            </a:extLst>
          </p:cNvPr>
          <p:cNvSpPr txBox="1"/>
          <p:nvPr/>
        </p:nvSpPr>
        <p:spPr>
          <a:xfrm>
            <a:off x="6192744" y="11331357"/>
            <a:ext cx="274486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Neustadt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Alter Steinweg 1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20459 Hamburg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36 93 54 64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neustadt@float-hamburg.com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04AFC7F-94E3-4F95-ACE5-664EDB4CE740}"/>
              </a:ext>
            </a:extLst>
          </p:cNvPr>
          <p:cNvSpPr txBox="1"/>
          <p:nvPr/>
        </p:nvSpPr>
        <p:spPr>
          <a:xfrm>
            <a:off x="9172066" y="11223635"/>
            <a:ext cx="2034821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Rotherbaum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Mittelweg 160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20148 Hamburg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21 00 69 89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rotherbaum@float-hamburg.com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9CE6EBF-BB4B-4196-BFD2-C1C99D55F4E7}"/>
              </a:ext>
            </a:extLst>
          </p:cNvPr>
          <p:cNvSpPr txBox="1"/>
          <p:nvPr/>
        </p:nvSpPr>
        <p:spPr>
          <a:xfrm>
            <a:off x="917404" y="12993363"/>
            <a:ext cx="4838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© 2024 [Your Business Name]. All rights reserved.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1D4D0D8-CED7-4EA2-A041-2D0D18C1B60D}"/>
              </a:ext>
            </a:extLst>
          </p:cNvPr>
          <p:cNvSpPr txBox="1"/>
          <p:nvPr/>
        </p:nvSpPr>
        <p:spPr>
          <a:xfrm>
            <a:off x="8098805" y="12993363"/>
            <a:ext cx="31676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Follow us: [Social Media Icons] 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C00D3D1-B55D-49C1-9F59-D23D394769BB}"/>
              </a:ext>
            </a:extLst>
          </p:cNvPr>
          <p:cNvSpPr txBox="1"/>
          <p:nvPr/>
        </p:nvSpPr>
        <p:spPr>
          <a:xfrm>
            <a:off x="3950541" y="7928928"/>
            <a:ext cx="4005405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Discover the Benefits of Massage Therapy: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Relieves stress and anxiety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Eases muscle tension and pain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Improves circulation and flexibility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Boosts immune function and mental clarity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E8C822-BB50-460F-AACA-A6C7F516C91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856" y="1963660"/>
            <a:ext cx="5419129" cy="43338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27268301-365B-465B-BA80-83DD6D70565F}"/>
              </a:ext>
            </a:extLst>
          </p:cNvPr>
          <p:cNvSpPr/>
          <p:nvPr/>
        </p:nvSpPr>
        <p:spPr>
          <a:xfrm>
            <a:off x="12066532" y="2407100"/>
            <a:ext cx="113382" cy="21903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6054DAF-024C-45B3-8B6B-97E95E2A37B3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097EEC8-CA28-488E-9F1A-8AD5774C569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18EC83B-CF59-4517-8692-4CAD6D97527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1F78C49-53D9-417F-A017-E25F6159419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7A0B5299-7316-4BD6-93F1-43EA1D654400}"/>
              </a:ext>
            </a:extLst>
          </p:cNvPr>
          <p:cNvSpPr/>
          <p:nvPr/>
        </p:nvSpPr>
        <p:spPr>
          <a:xfrm>
            <a:off x="1158542" y="2814272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Berlin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5E723957-B589-482D-BADD-8BDB6118C400}"/>
              </a:ext>
            </a:extLst>
          </p:cNvPr>
          <p:cNvSpPr/>
          <p:nvPr/>
        </p:nvSpPr>
        <p:spPr>
          <a:xfrm>
            <a:off x="1158542" y="1965951"/>
            <a:ext cx="4023496" cy="320049"/>
          </a:xfrm>
          <a:prstGeom prst="roundRect">
            <a:avLst/>
          </a:prstGeom>
          <a:gradFill flip="none" rotWithShape="1">
            <a:gsLst>
              <a:gs pos="0">
                <a:srgbClr val="D6BE8E">
                  <a:tint val="66000"/>
                  <a:satMod val="160000"/>
                </a:srgbClr>
              </a:gs>
              <a:gs pos="50000">
                <a:srgbClr val="D6BE8E">
                  <a:tint val="44500"/>
                  <a:satMod val="160000"/>
                </a:srgbClr>
              </a:gs>
              <a:gs pos="100000">
                <a:srgbClr val="D6BE8E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85000"/>
                  </a:schemeClr>
                </a:solidFill>
              </a:rPr>
              <a:t>Enter your address</a:t>
            </a:r>
            <a:endParaRPr lang="en-DE" sz="16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D1428D7-B1D1-4F04-B7D4-EE87751822F7}"/>
              </a:ext>
            </a:extLst>
          </p:cNvPr>
          <p:cNvSpPr/>
          <p:nvPr/>
        </p:nvSpPr>
        <p:spPr>
          <a:xfrm>
            <a:off x="1158542" y="2380835"/>
            <a:ext cx="4023496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Germany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B780E741-D92D-4EE8-A770-586D800B4AE3}"/>
              </a:ext>
            </a:extLst>
          </p:cNvPr>
          <p:cNvSpPr/>
          <p:nvPr/>
        </p:nvSpPr>
        <p:spPr>
          <a:xfrm flipV="1">
            <a:off x="4881039" y="2490852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0C5BED26-6046-4B33-BD97-321A6FEC7FCB}"/>
              </a:ext>
            </a:extLst>
          </p:cNvPr>
          <p:cNvSpPr/>
          <p:nvPr/>
        </p:nvSpPr>
        <p:spPr>
          <a:xfrm flipV="1">
            <a:off x="4881039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7D71AE39-9FC8-458C-96C1-84A9744E5BBE}"/>
              </a:ext>
            </a:extLst>
          </p:cNvPr>
          <p:cNvSpPr/>
          <p:nvPr/>
        </p:nvSpPr>
        <p:spPr>
          <a:xfrm flipV="1">
            <a:off x="2838395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1C9BB637-2CA8-4C7C-B936-0D894AA22A51}"/>
              </a:ext>
            </a:extLst>
          </p:cNvPr>
          <p:cNvPicPr>
            <a:picLocks noChangeAspect="1"/>
          </p:cNvPicPr>
          <p:nvPr/>
        </p:nvPicPr>
        <p:blipFill>
          <a:blip r:embed="rId1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787" y="1965950"/>
            <a:ext cx="314252" cy="32005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7273D961-48E1-498E-AFC7-7787E54D7FEE}"/>
              </a:ext>
            </a:extLst>
          </p:cNvPr>
          <p:cNvSpPr/>
          <p:nvPr/>
        </p:nvSpPr>
        <p:spPr>
          <a:xfrm>
            <a:off x="3206812" y="3157139"/>
            <a:ext cx="1978357" cy="239864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Thai Massage</a:t>
            </a:r>
            <a:endParaRPr lang="en-DE" sz="12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ED8DCB3-6487-4AEA-A491-C4CADCDB9961}"/>
              </a:ext>
            </a:extLst>
          </p:cNvPr>
          <p:cNvSpPr/>
          <p:nvPr/>
        </p:nvSpPr>
        <p:spPr>
          <a:xfrm>
            <a:off x="3206811" y="3397003"/>
            <a:ext cx="1978357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Relaxing Oil Massage</a:t>
            </a:r>
            <a:endParaRPr lang="en-DE" sz="120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186F408-C982-4548-A7D7-E8D02FFD2329}"/>
              </a:ext>
            </a:extLst>
          </p:cNvPr>
          <p:cNvSpPr/>
          <p:nvPr/>
        </p:nvSpPr>
        <p:spPr>
          <a:xfrm>
            <a:off x="3206811" y="3636867"/>
            <a:ext cx="1978357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Deep Tissue Massage</a:t>
            </a:r>
            <a:endParaRPr lang="en-DE" sz="1200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4C8B3930-38C7-4BA8-BAAE-B4568F193693}"/>
              </a:ext>
            </a:extLst>
          </p:cNvPr>
          <p:cNvSpPr/>
          <p:nvPr/>
        </p:nvSpPr>
        <p:spPr>
          <a:xfrm>
            <a:off x="3205247" y="3876732"/>
            <a:ext cx="1978357" cy="239864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Slimming Massage</a:t>
            </a:r>
            <a:endParaRPr lang="en-DE" sz="1200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F80C9E6-4E29-45F3-B4F8-89E10E5DE57A}"/>
              </a:ext>
            </a:extLst>
          </p:cNvPr>
          <p:cNvSpPr/>
          <p:nvPr/>
        </p:nvSpPr>
        <p:spPr>
          <a:xfrm>
            <a:off x="3205246" y="4116596"/>
            <a:ext cx="1978357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Jet Lag Recovery Massage</a:t>
            </a:r>
            <a:endParaRPr lang="en-DE" sz="1200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FF7E00F-DFCC-4359-BEBC-2F9704EDB565}"/>
              </a:ext>
            </a:extLst>
          </p:cNvPr>
          <p:cNvSpPr/>
          <p:nvPr/>
        </p:nvSpPr>
        <p:spPr>
          <a:xfrm>
            <a:off x="3205246" y="4356460"/>
            <a:ext cx="1978357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Myofascial Massage</a:t>
            </a:r>
            <a:endParaRPr lang="en-DE" sz="1200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AC68598-0047-412E-A140-7C66669E9869}"/>
              </a:ext>
            </a:extLst>
          </p:cNvPr>
          <p:cNvSpPr/>
          <p:nvPr/>
        </p:nvSpPr>
        <p:spPr>
          <a:xfrm>
            <a:off x="3205246" y="4596325"/>
            <a:ext cx="1978357" cy="239864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Pregnancy Massage</a:t>
            </a:r>
            <a:endParaRPr lang="en-DE" sz="1200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0F1446A-6D00-49E9-B029-569A4291A312}"/>
              </a:ext>
            </a:extLst>
          </p:cNvPr>
          <p:cNvSpPr/>
          <p:nvPr/>
        </p:nvSpPr>
        <p:spPr>
          <a:xfrm>
            <a:off x="3205245" y="4836189"/>
            <a:ext cx="1978357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Foot Massage</a:t>
            </a:r>
            <a:endParaRPr lang="en-DE" sz="1200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D48350E-7C7C-430F-AAF2-A1044B471547}"/>
              </a:ext>
            </a:extLst>
          </p:cNvPr>
          <p:cNvSpPr/>
          <p:nvPr/>
        </p:nvSpPr>
        <p:spPr>
          <a:xfrm>
            <a:off x="3205245" y="5076053"/>
            <a:ext cx="1978357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Foot Scrub</a:t>
            </a:r>
            <a:endParaRPr lang="en-DE" sz="1200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86A676FA-A7C7-47B3-AD10-D1E583E65427}"/>
              </a:ext>
            </a:extLst>
          </p:cNvPr>
          <p:cNvSpPr/>
          <p:nvPr/>
        </p:nvSpPr>
        <p:spPr>
          <a:xfrm>
            <a:off x="3203681" y="5315918"/>
            <a:ext cx="1978357" cy="239864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Body Scrub</a:t>
            </a:r>
            <a:endParaRPr lang="en-DE" sz="1200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22092E67-4F6F-4DD7-9F52-ED1F0395C4CC}"/>
              </a:ext>
            </a:extLst>
          </p:cNvPr>
          <p:cNvSpPr/>
          <p:nvPr/>
        </p:nvSpPr>
        <p:spPr>
          <a:xfrm>
            <a:off x="3203680" y="5555782"/>
            <a:ext cx="1978357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Facial Treatment</a:t>
            </a:r>
            <a:endParaRPr lang="en-DE" sz="1200" dirty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A77168C-688E-4CBA-9C72-01F7CBD1F9AD}"/>
              </a:ext>
            </a:extLst>
          </p:cNvPr>
          <p:cNvSpPr/>
          <p:nvPr/>
        </p:nvSpPr>
        <p:spPr>
          <a:xfrm>
            <a:off x="3203680" y="5795646"/>
            <a:ext cx="1978357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Manicure</a:t>
            </a:r>
            <a:endParaRPr lang="en-DE" sz="1200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2AFBF9B4-CC40-4B37-B9FD-CADBA516C58B}"/>
              </a:ext>
            </a:extLst>
          </p:cNvPr>
          <p:cNvSpPr/>
          <p:nvPr/>
        </p:nvSpPr>
        <p:spPr>
          <a:xfrm>
            <a:off x="3203680" y="6031949"/>
            <a:ext cx="1978357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Pedicure</a:t>
            </a:r>
            <a:endParaRPr lang="en-DE" sz="1200" dirty="0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15A5DC7-4AA7-4F83-96D9-E04C89DCD117}"/>
              </a:ext>
            </a:extLst>
          </p:cNvPr>
          <p:cNvSpPr/>
          <p:nvPr/>
        </p:nvSpPr>
        <p:spPr>
          <a:xfrm>
            <a:off x="3205245" y="6269332"/>
            <a:ext cx="1978357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Yoga Personal Training</a:t>
            </a:r>
            <a:endParaRPr lang="en-DE" sz="1200" dirty="0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42C683D-184B-4347-BB34-BDF3EE17DCDE}"/>
              </a:ext>
            </a:extLst>
          </p:cNvPr>
          <p:cNvSpPr/>
          <p:nvPr/>
        </p:nvSpPr>
        <p:spPr>
          <a:xfrm>
            <a:off x="3203680" y="2828953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Services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224CA7FE-EA5F-47EB-BC4D-8252EF2D86B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3469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9BD14D84-E300-4A3A-8B8B-F780F2345120}"/>
              </a:ext>
            </a:extLst>
          </p:cNvPr>
          <p:cNvSpPr/>
          <p:nvPr/>
        </p:nvSpPr>
        <p:spPr>
          <a:xfrm>
            <a:off x="-5468" y="9545796"/>
            <a:ext cx="12056836" cy="3919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7ACE0C2-C510-4B20-A4F8-75ED847F8AA3}"/>
              </a:ext>
            </a:extLst>
          </p:cNvPr>
          <p:cNvSpPr txBox="1"/>
          <p:nvPr/>
        </p:nvSpPr>
        <p:spPr>
          <a:xfrm>
            <a:off x="957937" y="9959751"/>
            <a:ext cx="1027612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Why Choose Us?</a:t>
            </a:r>
            <a:br>
              <a:rPr lang="en-US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At [Your Business Name], we combine skill, care, and a serene environment to provide you with the ultimate relaxation experience. Our certified therapists customize each session to your needs, helping you unwind, rejuvenate, and restore balance.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161C95D-AC02-48FB-AFFC-738BF57103AB}"/>
              </a:ext>
            </a:extLst>
          </p:cNvPr>
          <p:cNvSpPr/>
          <p:nvPr/>
        </p:nvSpPr>
        <p:spPr>
          <a:xfrm>
            <a:off x="-12085" y="11078010"/>
            <a:ext cx="12057986" cy="2387270"/>
          </a:xfrm>
          <a:prstGeom prst="rect">
            <a:avLst/>
          </a:prstGeom>
          <a:gradFill flip="none" rotWithShape="1">
            <a:gsLst>
              <a:gs pos="0">
                <a:srgbClr val="853B75">
                  <a:shade val="30000"/>
                  <a:satMod val="115000"/>
                </a:srgbClr>
              </a:gs>
              <a:gs pos="50000">
                <a:srgbClr val="853B75">
                  <a:shade val="67500"/>
                  <a:satMod val="115000"/>
                </a:srgbClr>
              </a:gs>
              <a:gs pos="100000">
                <a:srgbClr val="853B75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130FDDB-AE75-40DC-B5F1-4306FE72534A}"/>
              </a:ext>
            </a:extLst>
          </p:cNvPr>
          <p:cNvSpPr txBox="1"/>
          <p:nvPr/>
        </p:nvSpPr>
        <p:spPr>
          <a:xfrm>
            <a:off x="990328" y="11331356"/>
            <a:ext cx="185419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Rechtliches</a:t>
            </a:r>
          </a:p>
          <a:p>
            <a:pPr algn="l"/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4"/>
              </a:rPr>
              <a:t>Impressum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5"/>
              </a:rPr>
              <a:t>AGB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6"/>
              </a:rPr>
              <a:t>Widerruf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7"/>
              </a:rPr>
              <a:t>Datenschutz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8"/>
              </a:rPr>
              <a:t>Versand</a:t>
            </a:r>
            <a:endParaRPr lang="de-DE" sz="1400" b="0" i="0" dirty="0">
              <a:solidFill>
                <a:srgbClr val="CECECE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EC62F21-3719-4F76-9E38-BDE5F6EA8E21}"/>
              </a:ext>
            </a:extLst>
          </p:cNvPr>
          <p:cNvSpPr txBox="1"/>
          <p:nvPr/>
        </p:nvSpPr>
        <p:spPr>
          <a:xfrm>
            <a:off x="3208383" y="11345414"/>
            <a:ext cx="274486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HafenCity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Am Kaiserkai 42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20457 Hamburg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70 38 37 30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hafencity@float-hamburg.com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99814F5-78BC-4F37-908F-8169830D2D9E}"/>
              </a:ext>
            </a:extLst>
          </p:cNvPr>
          <p:cNvSpPr txBox="1"/>
          <p:nvPr/>
        </p:nvSpPr>
        <p:spPr>
          <a:xfrm>
            <a:off x="6192744" y="11331357"/>
            <a:ext cx="274486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Neustadt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Alter Steinweg 1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20459 Hamburg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36 93 54 64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neustadt@float-hamburg.com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04AFC7F-94E3-4F95-ACE5-664EDB4CE740}"/>
              </a:ext>
            </a:extLst>
          </p:cNvPr>
          <p:cNvSpPr txBox="1"/>
          <p:nvPr/>
        </p:nvSpPr>
        <p:spPr>
          <a:xfrm>
            <a:off x="9172066" y="11223635"/>
            <a:ext cx="2034821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Rotherbaum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Mittelweg 160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20148 Hamburg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21 00 69 89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rotherbaum@float-hamburg.com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9CE6EBF-BB4B-4196-BFD2-C1C99D55F4E7}"/>
              </a:ext>
            </a:extLst>
          </p:cNvPr>
          <p:cNvSpPr txBox="1"/>
          <p:nvPr/>
        </p:nvSpPr>
        <p:spPr>
          <a:xfrm>
            <a:off x="917404" y="12993363"/>
            <a:ext cx="4838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© 2024 [Your Business Name]. All rights reserved.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1D4D0D8-CED7-4EA2-A041-2D0D18C1B60D}"/>
              </a:ext>
            </a:extLst>
          </p:cNvPr>
          <p:cNvSpPr txBox="1"/>
          <p:nvPr/>
        </p:nvSpPr>
        <p:spPr>
          <a:xfrm>
            <a:off x="8098805" y="12993363"/>
            <a:ext cx="31676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Follow us: [Social Media Icons] 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C00D3D1-B55D-49C1-9F59-D23D394769BB}"/>
              </a:ext>
            </a:extLst>
          </p:cNvPr>
          <p:cNvSpPr txBox="1"/>
          <p:nvPr/>
        </p:nvSpPr>
        <p:spPr>
          <a:xfrm>
            <a:off x="3950541" y="7928928"/>
            <a:ext cx="4005405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Discover the Benefits of Massage Therapy: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Relieves stress and anxiety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Eases muscle tension and pain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Improves circulation and flexibility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Boosts immune function and mental clarity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E8C822-BB50-460F-AACA-A6C7F516C91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856" y="1963660"/>
            <a:ext cx="5419129" cy="43338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27268301-365B-465B-BA80-83DD6D70565F}"/>
              </a:ext>
            </a:extLst>
          </p:cNvPr>
          <p:cNvSpPr/>
          <p:nvPr/>
        </p:nvSpPr>
        <p:spPr>
          <a:xfrm>
            <a:off x="12066532" y="2407100"/>
            <a:ext cx="113382" cy="21903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6054DAF-024C-45B3-8B6B-97E95E2A37B3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097EEC8-CA28-488E-9F1A-8AD5774C569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18EC83B-CF59-4517-8692-4CAD6D97527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1F78C49-53D9-417F-A017-E25F6159419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9586676E-A4DC-4511-A7B6-8BD596CD9406}"/>
              </a:ext>
            </a:extLst>
          </p:cNvPr>
          <p:cNvSpPr/>
          <p:nvPr/>
        </p:nvSpPr>
        <p:spPr>
          <a:xfrm>
            <a:off x="1158542" y="2814272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Berlin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D367F2DD-047D-4BC6-BF7C-3F2E80142553}"/>
              </a:ext>
            </a:extLst>
          </p:cNvPr>
          <p:cNvSpPr/>
          <p:nvPr/>
        </p:nvSpPr>
        <p:spPr>
          <a:xfrm>
            <a:off x="1158542" y="1965951"/>
            <a:ext cx="4023496" cy="320049"/>
          </a:xfrm>
          <a:prstGeom prst="roundRect">
            <a:avLst/>
          </a:prstGeom>
          <a:gradFill flip="none" rotWithShape="1">
            <a:gsLst>
              <a:gs pos="0">
                <a:srgbClr val="D6BE8E">
                  <a:tint val="66000"/>
                  <a:satMod val="160000"/>
                </a:srgbClr>
              </a:gs>
              <a:gs pos="50000">
                <a:srgbClr val="D6BE8E">
                  <a:tint val="44500"/>
                  <a:satMod val="160000"/>
                </a:srgbClr>
              </a:gs>
              <a:gs pos="100000">
                <a:srgbClr val="D6BE8E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85000"/>
                  </a:schemeClr>
                </a:solidFill>
              </a:rPr>
              <a:t>Enter your address</a:t>
            </a:r>
            <a:endParaRPr lang="en-DE" sz="16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E9742746-CE05-40E5-A028-3CE3348863B2}"/>
              </a:ext>
            </a:extLst>
          </p:cNvPr>
          <p:cNvSpPr/>
          <p:nvPr/>
        </p:nvSpPr>
        <p:spPr>
          <a:xfrm>
            <a:off x="1158542" y="2380835"/>
            <a:ext cx="4023496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Germany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9" name="Isosceles Triangle 78">
            <a:extLst>
              <a:ext uri="{FF2B5EF4-FFF2-40B4-BE49-F238E27FC236}">
                <a16:creationId xmlns:a16="http://schemas.microsoft.com/office/drawing/2014/main" id="{4D575723-E26B-4711-8108-95E916FF1C42}"/>
              </a:ext>
            </a:extLst>
          </p:cNvPr>
          <p:cNvSpPr/>
          <p:nvPr/>
        </p:nvSpPr>
        <p:spPr>
          <a:xfrm flipV="1">
            <a:off x="4881039" y="2490852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0" name="Isosceles Triangle 79">
            <a:extLst>
              <a:ext uri="{FF2B5EF4-FFF2-40B4-BE49-F238E27FC236}">
                <a16:creationId xmlns:a16="http://schemas.microsoft.com/office/drawing/2014/main" id="{156DE46D-73C7-4146-BE75-D9A887FC20F2}"/>
              </a:ext>
            </a:extLst>
          </p:cNvPr>
          <p:cNvSpPr/>
          <p:nvPr/>
        </p:nvSpPr>
        <p:spPr>
          <a:xfrm flipV="1">
            <a:off x="4881039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81" name="Isosceles Triangle 80">
            <a:extLst>
              <a:ext uri="{FF2B5EF4-FFF2-40B4-BE49-F238E27FC236}">
                <a16:creationId xmlns:a16="http://schemas.microsoft.com/office/drawing/2014/main" id="{4C8F808F-92C2-45A1-BD95-C4F13739703A}"/>
              </a:ext>
            </a:extLst>
          </p:cNvPr>
          <p:cNvSpPr/>
          <p:nvPr/>
        </p:nvSpPr>
        <p:spPr>
          <a:xfrm flipV="1">
            <a:off x="2838395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E891A20C-253B-4071-B802-A6743F4EF8C5}"/>
              </a:ext>
            </a:extLst>
          </p:cNvPr>
          <p:cNvPicPr>
            <a:picLocks noChangeAspect="1"/>
          </p:cNvPicPr>
          <p:nvPr/>
        </p:nvPicPr>
        <p:blipFill>
          <a:blip r:embed="rId1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787" y="1965950"/>
            <a:ext cx="314252" cy="320050"/>
          </a:xfrm>
          <a:prstGeom prst="rect">
            <a:avLst/>
          </a:prstGeom>
        </p:spPr>
      </p:pic>
      <p:sp>
        <p:nvSpPr>
          <p:cNvPr id="83" name="Rectangle 82">
            <a:extLst>
              <a:ext uri="{FF2B5EF4-FFF2-40B4-BE49-F238E27FC236}">
                <a16:creationId xmlns:a16="http://schemas.microsoft.com/office/drawing/2014/main" id="{FD232FF5-CD2A-4EBC-BE65-1D3AC311D31D}"/>
              </a:ext>
            </a:extLst>
          </p:cNvPr>
          <p:cNvSpPr/>
          <p:nvPr/>
        </p:nvSpPr>
        <p:spPr>
          <a:xfrm>
            <a:off x="3206812" y="3157139"/>
            <a:ext cx="1978357" cy="239864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Thai Massage</a:t>
            </a:r>
            <a:endParaRPr lang="en-DE" sz="1200" dirty="0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2CF57B07-1ABA-4CD2-9AFA-4A8D99DA3206}"/>
              </a:ext>
            </a:extLst>
          </p:cNvPr>
          <p:cNvSpPr/>
          <p:nvPr/>
        </p:nvSpPr>
        <p:spPr>
          <a:xfrm>
            <a:off x="3206811" y="3397003"/>
            <a:ext cx="1978357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Relaxing Oil Massage</a:t>
            </a:r>
            <a:endParaRPr lang="en-DE" sz="1200" dirty="0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989A497-2C31-4F97-A05D-CED866256710}"/>
              </a:ext>
            </a:extLst>
          </p:cNvPr>
          <p:cNvSpPr/>
          <p:nvPr/>
        </p:nvSpPr>
        <p:spPr>
          <a:xfrm>
            <a:off x="3206811" y="3636867"/>
            <a:ext cx="1978357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Deep Tissue Massage</a:t>
            </a:r>
            <a:endParaRPr lang="en-DE" sz="1200" dirty="0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E9FE4358-850F-47A8-9A2E-B87DF7133A81}"/>
              </a:ext>
            </a:extLst>
          </p:cNvPr>
          <p:cNvSpPr/>
          <p:nvPr/>
        </p:nvSpPr>
        <p:spPr>
          <a:xfrm>
            <a:off x="3205247" y="3876732"/>
            <a:ext cx="1978357" cy="239864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Slimming Massage</a:t>
            </a:r>
            <a:endParaRPr lang="en-DE" sz="1200" dirty="0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438716E2-C074-47F0-BF4F-153DC198DC31}"/>
              </a:ext>
            </a:extLst>
          </p:cNvPr>
          <p:cNvSpPr/>
          <p:nvPr/>
        </p:nvSpPr>
        <p:spPr>
          <a:xfrm>
            <a:off x="3205246" y="4116596"/>
            <a:ext cx="1978357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Jet Lag Recovery Massage</a:t>
            </a:r>
            <a:endParaRPr lang="en-DE" sz="1200" dirty="0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2B9CD4D6-C496-4DC5-A3A3-045D24801305}"/>
              </a:ext>
            </a:extLst>
          </p:cNvPr>
          <p:cNvSpPr/>
          <p:nvPr/>
        </p:nvSpPr>
        <p:spPr>
          <a:xfrm>
            <a:off x="3205246" y="4356460"/>
            <a:ext cx="1978357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Myofascial Massage</a:t>
            </a:r>
            <a:endParaRPr lang="en-DE" sz="1200" dirty="0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9FD1905D-6563-4C0F-90D0-4DCC2643423A}"/>
              </a:ext>
            </a:extLst>
          </p:cNvPr>
          <p:cNvSpPr/>
          <p:nvPr/>
        </p:nvSpPr>
        <p:spPr>
          <a:xfrm>
            <a:off x="3205246" y="4596325"/>
            <a:ext cx="1978357" cy="239864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Pregnancy Massage</a:t>
            </a:r>
            <a:endParaRPr lang="en-DE" sz="1200" dirty="0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EA428639-D438-4F9E-8592-A99A6DC79812}"/>
              </a:ext>
            </a:extLst>
          </p:cNvPr>
          <p:cNvSpPr/>
          <p:nvPr/>
        </p:nvSpPr>
        <p:spPr>
          <a:xfrm>
            <a:off x="3205245" y="4836189"/>
            <a:ext cx="1978357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Foot Massage</a:t>
            </a:r>
            <a:endParaRPr lang="en-DE" sz="1200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942F44A1-3429-4180-9005-0ECD7EA4FA86}"/>
              </a:ext>
            </a:extLst>
          </p:cNvPr>
          <p:cNvSpPr/>
          <p:nvPr/>
        </p:nvSpPr>
        <p:spPr>
          <a:xfrm>
            <a:off x="3205245" y="5076053"/>
            <a:ext cx="1978357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Foot Scrub</a:t>
            </a:r>
            <a:endParaRPr lang="en-DE" sz="1200" dirty="0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C80ECF61-1969-4833-B5C8-CC29577DE82D}"/>
              </a:ext>
            </a:extLst>
          </p:cNvPr>
          <p:cNvSpPr/>
          <p:nvPr/>
        </p:nvSpPr>
        <p:spPr>
          <a:xfrm>
            <a:off x="3203681" y="5315918"/>
            <a:ext cx="1978357" cy="239864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Body Scrub</a:t>
            </a:r>
            <a:endParaRPr lang="en-DE" sz="1200" dirty="0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FD3AC6ED-7A3F-451B-B933-F4E7E00C21A6}"/>
              </a:ext>
            </a:extLst>
          </p:cNvPr>
          <p:cNvSpPr/>
          <p:nvPr/>
        </p:nvSpPr>
        <p:spPr>
          <a:xfrm>
            <a:off x="3203680" y="5555782"/>
            <a:ext cx="1978357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Facial Treatment</a:t>
            </a:r>
            <a:endParaRPr lang="en-DE" sz="1200" dirty="0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C1B34621-EBC6-4E19-81BC-BEAB934071B5}"/>
              </a:ext>
            </a:extLst>
          </p:cNvPr>
          <p:cNvSpPr/>
          <p:nvPr/>
        </p:nvSpPr>
        <p:spPr>
          <a:xfrm>
            <a:off x="3203680" y="5795646"/>
            <a:ext cx="1978357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Manicure</a:t>
            </a:r>
            <a:endParaRPr lang="en-DE" sz="1200" dirty="0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95672628-27CD-428F-8128-FA4826184DA7}"/>
              </a:ext>
            </a:extLst>
          </p:cNvPr>
          <p:cNvSpPr/>
          <p:nvPr/>
        </p:nvSpPr>
        <p:spPr>
          <a:xfrm>
            <a:off x="3203680" y="6031949"/>
            <a:ext cx="1978357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Pedicure</a:t>
            </a:r>
            <a:endParaRPr lang="en-DE" sz="1200" dirty="0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59DCB917-0435-4D39-BCCB-FE581D84F867}"/>
              </a:ext>
            </a:extLst>
          </p:cNvPr>
          <p:cNvSpPr/>
          <p:nvPr/>
        </p:nvSpPr>
        <p:spPr>
          <a:xfrm>
            <a:off x="3205245" y="6269332"/>
            <a:ext cx="1978357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Yoga Personal Training</a:t>
            </a:r>
            <a:endParaRPr lang="en-DE" sz="1200" dirty="0"/>
          </a:p>
        </p:txBody>
      </p:sp>
      <p:sp>
        <p:nvSpPr>
          <p:cNvPr id="97" name="Rectangle: Rounded Corners 96">
            <a:extLst>
              <a:ext uri="{FF2B5EF4-FFF2-40B4-BE49-F238E27FC236}">
                <a16:creationId xmlns:a16="http://schemas.microsoft.com/office/drawing/2014/main" id="{BBFA3E7E-1BE0-4E2C-8BAC-022320B875CC}"/>
              </a:ext>
            </a:extLst>
          </p:cNvPr>
          <p:cNvSpPr/>
          <p:nvPr/>
        </p:nvSpPr>
        <p:spPr>
          <a:xfrm>
            <a:off x="3203680" y="2828953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Services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5DB8143-8A33-46E8-A08B-64EF4396DB2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21473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9BD14D84-E300-4A3A-8B8B-F780F2345120}"/>
              </a:ext>
            </a:extLst>
          </p:cNvPr>
          <p:cNvSpPr/>
          <p:nvPr/>
        </p:nvSpPr>
        <p:spPr>
          <a:xfrm>
            <a:off x="-5468" y="9545796"/>
            <a:ext cx="12056836" cy="3919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7ACE0C2-C510-4B20-A4F8-75ED847F8AA3}"/>
              </a:ext>
            </a:extLst>
          </p:cNvPr>
          <p:cNvSpPr txBox="1"/>
          <p:nvPr/>
        </p:nvSpPr>
        <p:spPr>
          <a:xfrm>
            <a:off x="957937" y="9959751"/>
            <a:ext cx="1027612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Why Choose Us?</a:t>
            </a:r>
            <a:br>
              <a:rPr lang="en-US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At [Your Business Name], we combine skill, care, and a serene environment to provide you with the ultimate relaxation experience. Our certified therapists customize each session to your needs, helping you unwind, rejuvenate, and restore balance.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161C95D-AC02-48FB-AFFC-738BF57103AB}"/>
              </a:ext>
            </a:extLst>
          </p:cNvPr>
          <p:cNvSpPr/>
          <p:nvPr/>
        </p:nvSpPr>
        <p:spPr>
          <a:xfrm>
            <a:off x="-12085" y="11078010"/>
            <a:ext cx="12057986" cy="2387270"/>
          </a:xfrm>
          <a:prstGeom prst="rect">
            <a:avLst/>
          </a:prstGeom>
          <a:gradFill flip="none" rotWithShape="1">
            <a:gsLst>
              <a:gs pos="0">
                <a:srgbClr val="853B75">
                  <a:shade val="30000"/>
                  <a:satMod val="115000"/>
                </a:srgbClr>
              </a:gs>
              <a:gs pos="50000">
                <a:srgbClr val="853B75">
                  <a:shade val="67500"/>
                  <a:satMod val="115000"/>
                </a:srgbClr>
              </a:gs>
              <a:gs pos="100000">
                <a:srgbClr val="853B75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130FDDB-AE75-40DC-B5F1-4306FE72534A}"/>
              </a:ext>
            </a:extLst>
          </p:cNvPr>
          <p:cNvSpPr txBox="1"/>
          <p:nvPr/>
        </p:nvSpPr>
        <p:spPr>
          <a:xfrm>
            <a:off x="990328" y="11331356"/>
            <a:ext cx="185419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Rechtliches</a:t>
            </a:r>
          </a:p>
          <a:p>
            <a:pPr algn="l"/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4"/>
              </a:rPr>
              <a:t>Impressum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5"/>
              </a:rPr>
              <a:t>AGB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6"/>
              </a:rPr>
              <a:t>Widerruf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7"/>
              </a:rPr>
              <a:t>Datenschutz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8"/>
              </a:rPr>
              <a:t>Versand</a:t>
            </a:r>
            <a:endParaRPr lang="de-DE" sz="1400" b="0" i="0" dirty="0">
              <a:solidFill>
                <a:srgbClr val="CECECE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EC62F21-3719-4F76-9E38-BDE5F6EA8E21}"/>
              </a:ext>
            </a:extLst>
          </p:cNvPr>
          <p:cNvSpPr txBox="1"/>
          <p:nvPr/>
        </p:nvSpPr>
        <p:spPr>
          <a:xfrm>
            <a:off x="3208383" y="11345414"/>
            <a:ext cx="274486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HafenCity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Am Kaiserkai 42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20457 Hamburg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70 38 37 30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hafencity@float-hamburg.com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99814F5-78BC-4F37-908F-8169830D2D9E}"/>
              </a:ext>
            </a:extLst>
          </p:cNvPr>
          <p:cNvSpPr txBox="1"/>
          <p:nvPr/>
        </p:nvSpPr>
        <p:spPr>
          <a:xfrm>
            <a:off x="6192744" y="11331357"/>
            <a:ext cx="274486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Neustadt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Alter Steinweg 1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20459 Hamburg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36 93 54 64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neustadt@float-hamburg.com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04AFC7F-94E3-4F95-ACE5-664EDB4CE740}"/>
              </a:ext>
            </a:extLst>
          </p:cNvPr>
          <p:cNvSpPr txBox="1"/>
          <p:nvPr/>
        </p:nvSpPr>
        <p:spPr>
          <a:xfrm>
            <a:off x="9172066" y="11223635"/>
            <a:ext cx="2034821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Rotherbaum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Mittelweg 160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20148 Hamburg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21 00 69 89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rotherbaum@float-hamburg.com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9CE6EBF-BB4B-4196-BFD2-C1C99D55F4E7}"/>
              </a:ext>
            </a:extLst>
          </p:cNvPr>
          <p:cNvSpPr txBox="1"/>
          <p:nvPr/>
        </p:nvSpPr>
        <p:spPr>
          <a:xfrm>
            <a:off x="917404" y="12993363"/>
            <a:ext cx="4838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© 2024 [Your Business Name]. All rights reserved.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1D4D0D8-CED7-4EA2-A041-2D0D18C1B60D}"/>
              </a:ext>
            </a:extLst>
          </p:cNvPr>
          <p:cNvSpPr txBox="1"/>
          <p:nvPr/>
        </p:nvSpPr>
        <p:spPr>
          <a:xfrm>
            <a:off x="8098805" y="12993363"/>
            <a:ext cx="31676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Follow us: [Social Media Icons] 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0695D0-7DBC-4AB8-AFAA-B7F8298F7F1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6389" y="1964831"/>
            <a:ext cx="5434030" cy="43327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50B4105A-46B0-4AF1-A185-179083430EE6}"/>
              </a:ext>
            </a:extLst>
          </p:cNvPr>
          <p:cNvSpPr txBox="1"/>
          <p:nvPr/>
        </p:nvSpPr>
        <p:spPr>
          <a:xfrm>
            <a:off x="4379176" y="7930855"/>
            <a:ext cx="5381443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Discover the Benefits of Massage Therapy: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Relieves stress and anxiety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Eases muscle tension and pain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Improves circulation and flexibility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Boosts immune function and mental clarity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6F59706D-9BDC-4269-BD50-CF959A51F430}"/>
              </a:ext>
            </a:extLst>
          </p:cNvPr>
          <p:cNvSpPr/>
          <p:nvPr/>
        </p:nvSpPr>
        <p:spPr>
          <a:xfrm>
            <a:off x="1158542" y="2814272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Berlin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F50F9525-C462-44D8-A0DA-0399E2AE8994}"/>
              </a:ext>
            </a:extLst>
          </p:cNvPr>
          <p:cNvSpPr/>
          <p:nvPr/>
        </p:nvSpPr>
        <p:spPr>
          <a:xfrm>
            <a:off x="3203680" y="2828953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Thai Massage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1548F590-EBAB-450F-88E3-C2CACF80EDDC}"/>
              </a:ext>
            </a:extLst>
          </p:cNvPr>
          <p:cNvSpPr/>
          <p:nvPr/>
        </p:nvSpPr>
        <p:spPr>
          <a:xfrm>
            <a:off x="1158542" y="1965951"/>
            <a:ext cx="4023496" cy="320049"/>
          </a:xfrm>
          <a:prstGeom prst="roundRect">
            <a:avLst/>
          </a:prstGeom>
          <a:gradFill flip="none" rotWithShape="1">
            <a:gsLst>
              <a:gs pos="0">
                <a:srgbClr val="D6BE8E">
                  <a:tint val="66000"/>
                  <a:satMod val="160000"/>
                </a:srgbClr>
              </a:gs>
              <a:gs pos="50000">
                <a:srgbClr val="D6BE8E">
                  <a:tint val="44500"/>
                  <a:satMod val="160000"/>
                </a:srgbClr>
              </a:gs>
              <a:gs pos="100000">
                <a:srgbClr val="D6BE8E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85000"/>
                  </a:schemeClr>
                </a:solidFill>
              </a:rPr>
              <a:t>Enter your address</a:t>
            </a:r>
            <a:endParaRPr lang="en-DE" sz="16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0CB13EF8-A61F-49F5-B4BF-7FC93121D129}"/>
              </a:ext>
            </a:extLst>
          </p:cNvPr>
          <p:cNvSpPr/>
          <p:nvPr/>
        </p:nvSpPr>
        <p:spPr>
          <a:xfrm>
            <a:off x="1158542" y="2380835"/>
            <a:ext cx="4023496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Germany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03C5714C-43CE-42A1-8BAC-AD024EC317D6}"/>
              </a:ext>
            </a:extLst>
          </p:cNvPr>
          <p:cNvSpPr/>
          <p:nvPr/>
        </p:nvSpPr>
        <p:spPr>
          <a:xfrm flipV="1">
            <a:off x="4881039" y="2490852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2" name="Isosceles Triangle 61">
            <a:extLst>
              <a:ext uri="{FF2B5EF4-FFF2-40B4-BE49-F238E27FC236}">
                <a16:creationId xmlns:a16="http://schemas.microsoft.com/office/drawing/2014/main" id="{3CE7AD3A-133D-4834-B963-758FBA75CD79}"/>
              </a:ext>
            </a:extLst>
          </p:cNvPr>
          <p:cNvSpPr/>
          <p:nvPr/>
        </p:nvSpPr>
        <p:spPr>
          <a:xfrm flipV="1">
            <a:off x="4881039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3" name="Isosceles Triangle 62">
            <a:extLst>
              <a:ext uri="{FF2B5EF4-FFF2-40B4-BE49-F238E27FC236}">
                <a16:creationId xmlns:a16="http://schemas.microsoft.com/office/drawing/2014/main" id="{EAD647A4-165C-4A1A-9AE7-50FDF02F7A8D}"/>
              </a:ext>
            </a:extLst>
          </p:cNvPr>
          <p:cNvSpPr/>
          <p:nvPr/>
        </p:nvSpPr>
        <p:spPr>
          <a:xfrm flipV="1">
            <a:off x="2838395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290CAEBF-0700-4A28-B46A-FF4CB2AE5488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787" y="1965950"/>
            <a:ext cx="314252" cy="3200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A04173C-FE10-452C-B470-47406D75F3B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ECE3780-CE98-4197-ACFC-8CB6EA7BDDB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1E8A653-22BA-4DB2-9C8D-86D2FA189E4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ABF8E16-3855-45EB-8F5F-919E10F22D6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E90C19B-19EB-4874-AE54-D7232831E23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27268301-365B-465B-BA80-83DD6D70565F}"/>
              </a:ext>
            </a:extLst>
          </p:cNvPr>
          <p:cNvSpPr/>
          <p:nvPr/>
        </p:nvSpPr>
        <p:spPr>
          <a:xfrm>
            <a:off x="12066532" y="2407100"/>
            <a:ext cx="113382" cy="21903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8316627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2000">
        <p159:morph option="byObject"/>
      </p:transition>
    </mc:Choice>
    <mc:Fallback>
      <p:transition spd="slow" advClick="0" advTm="2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6BDE27BB-F60B-40AC-8D96-E3261E00C9DA}"/>
              </a:ext>
            </a:extLst>
          </p:cNvPr>
          <p:cNvSpPr/>
          <p:nvPr/>
        </p:nvSpPr>
        <p:spPr>
          <a:xfrm>
            <a:off x="-5468" y="2938517"/>
            <a:ext cx="12056836" cy="3919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8056F40-918D-409D-95A5-9D26751261BA}"/>
              </a:ext>
            </a:extLst>
          </p:cNvPr>
          <p:cNvSpPr txBox="1"/>
          <p:nvPr/>
        </p:nvSpPr>
        <p:spPr>
          <a:xfrm>
            <a:off x="1046563" y="3219306"/>
            <a:ext cx="1027612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Why Choose Us?</a:t>
            </a:r>
            <a:br>
              <a:rPr lang="en-US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At [Your Business Name], we combine skill, care, and a serene environment to provide you with the ultimate relaxation experience. Our certified therapists customize each session to your needs, helping you unwind, rejuvenate, and restore balance.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077BBF-4FBD-4758-B32B-D4AF0BC354BD}"/>
              </a:ext>
            </a:extLst>
          </p:cNvPr>
          <p:cNvSpPr/>
          <p:nvPr/>
        </p:nvSpPr>
        <p:spPr>
          <a:xfrm>
            <a:off x="-12085" y="4470731"/>
            <a:ext cx="12057986" cy="2387270"/>
          </a:xfrm>
          <a:prstGeom prst="rect">
            <a:avLst/>
          </a:prstGeom>
          <a:gradFill flip="none" rotWithShape="1">
            <a:gsLst>
              <a:gs pos="0">
                <a:srgbClr val="853B75">
                  <a:shade val="30000"/>
                  <a:satMod val="115000"/>
                </a:srgbClr>
              </a:gs>
              <a:gs pos="50000">
                <a:srgbClr val="853B75">
                  <a:shade val="67500"/>
                  <a:satMod val="115000"/>
                </a:srgbClr>
              </a:gs>
              <a:gs pos="100000">
                <a:srgbClr val="853B75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B4EAB56-A280-4311-8820-B2193E52ADC5}"/>
              </a:ext>
            </a:extLst>
          </p:cNvPr>
          <p:cNvSpPr txBox="1"/>
          <p:nvPr/>
        </p:nvSpPr>
        <p:spPr>
          <a:xfrm>
            <a:off x="990328" y="4724077"/>
            <a:ext cx="185419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Rechtliches</a:t>
            </a:r>
          </a:p>
          <a:p>
            <a:pPr algn="l"/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4"/>
              </a:rPr>
              <a:t>Impressum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5"/>
              </a:rPr>
              <a:t>AGB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6"/>
              </a:rPr>
              <a:t>Widerruf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7"/>
              </a:rPr>
              <a:t>Datenschutz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8"/>
              </a:rPr>
              <a:t>Versand</a:t>
            </a:r>
            <a:endParaRPr lang="de-DE" sz="1400" b="0" i="0" dirty="0">
              <a:solidFill>
                <a:srgbClr val="CECECE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4086F66-1C15-4651-BC2E-DF2E8C43BA09}"/>
              </a:ext>
            </a:extLst>
          </p:cNvPr>
          <p:cNvSpPr txBox="1"/>
          <p:nvPr/>
        </p:nvSpPr>
        <p:spPr>
          <a:xfrm>
            <a:off x="3208383" y="4738135"/>
            <a:ext cx="274486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HafenCity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Am Kaiserkai 42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20457 Hamburg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70 38 37 30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hafencity@float-hamburg.com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8F6250-49F6-41EA-B69F-31058A737F77}"/>
              </a:ext>
            </a:extLst>
          </p:cNvPr>
          <p:cNvSpPr txBox="1"/>
          <p:nvPr/>
        </p:nvSpPr>
        <p:spPr>
          <a:xfrm>
            <a:off x="6192744" y="4724078"/>
            <a:ext cx="274486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Neustadt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Alter Steinweg 1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20459 Hamburg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36 93 54 64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neustadt@float-hamburg.com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A918F8B-F949-4679-AAAB-45F3308B0485}"/>
              </a:ext>
            </a:extLst>
          </p:cNvPr>
          <p:cNvSpPr txBox="1"/>
          <p:nvPr/>
        </p:nvSpPr>
        <p:spPr>
          <a:xfrm>
            <a:off x="9172066" y="4616356"/>
            <a:ext cx="2034821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Rotherbaum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Mittelweg 160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20148 Hamburg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21 00 69 89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rotherbaum@float-hamburg.com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304BE4E-4B0D-457B-97BF-9E50C1149578}"/>
              </a:ext>
            </a:extLst>
          </p:cNvPr>
          <p:cNvSpPr txBox="1"/>
          <p:nvPr/>
        </p:nvSpPr>
        <p:spPr>
          <a:xfrm>
            <a:off x="917404" y="6386084"/>
            <a:ext cx="4838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© 2024 [Your Business Name]. All rights reserved.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D2B2282-F5FC-498C-AB2A-84B6160BFEB9}"/>
              </a:ext>
            </a:extLst>
          </p:cNvPr>
          <p:cNvSpPr txBox="1"/>
          <p:nvPr/>
        </p:nvSpPr>
        <p:spPr>
          <a:xfrm>
            <a:off x="8098805" y="6386084"/>
            <a:ext cx="31676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Follow us: [Social Media Icons] 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B23F6E2-FF18-41DF-B0C0-39082D7725F4}"/>
              </a:ext>
            </a:extLst>
          </p:cNvPr>
          <p:cNvSpPr txBox="1"/>
          <p:nvPr/>
        </p:nvSpPr>
        <p:spPr>
          <a:xfrm>
            <a:off x="4398226" y="1491955"/>
            <a:ext cx="5381443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Discover the Benefits of Massage Therapy: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Relieves stress and anxiety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Eases muscle tension and pain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Improves circulation and flexibility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Boosts immune function and mental clarity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D9BAA38C-C1EE-48E8-8B2B-4FF4391B1AA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6389" y="-5197969"/>
            <a:ext cx="5434030" cy="43327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F963FD43-E9FE-4DDD-AAF4-8CC7DCA3CD8D}"/>
              </a:ext>
            </a:extLst>
          </p:cNvPr>
          <p:cNvSpPr/>
          <p:nvPr/>
        </p:nvSpPr>
        <p:spPr>
          <a:xfrm>
            <a:off x="1158542" y="-4297729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Berlin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36A0AE60-7A6F-4EA2-8258-AAD1748D7313}"/>
              </a:ext>
            </a:extLst>
          </p:cNvPr>
          <p:cNvSpPr/>
          <p:nvPr/>
        </p:nvSpPr>
        <p:spPr>
          <a:xfrm>
            <a:off x="3203680" y="-4283048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Thai Massage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654A7F60-7040-47E9-9DCC-77FD5695DEF1}"/>
              </a:ext>
            </a:extLst>
          </p:cNvPr>
          <p:cNvSpPr/>
          <p:nvPr/>
        </p:nvSpPr>
        <p:spPr>
          <a:xfrm>
            <a:off x="1158542" y="-5146050"/>
            <a:ext cx="4023496" cy="320049"/>
          </a:xfrm>
          <a:prstGeom prst="roundRect">
            <a:avLst/>
          </a:prstGeom>
          <a:gradFill flip="none" rotWithShape="1">
            <a:gsLst>
              <a:gs pos="0">
                <a:srgbClr val="D6BE8E">
                  <a:tint val="66000"/>
                  <a:satMod val="160000"/>
                </a:srgbClr>
              </a:gs>
              <a:gs pos="50000">
                <a:srgbClr val="D6BE8E">
                  <a:tint val="44500"/>
                  <a:satMod val="160000"/>
                </a:srgbClr>
              </a:gs>
              <a:gs pos="100000">
                <a:srgbClr val="D6BE8E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85000"/>
                  </a:schemeClr>
                </a:solidFill>
              </a:rPr>
              <a:t>Enter your address</a:t>
            </a:r>
            <a:endParaRPr lang="en-DE" sz="16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22AE8BC8-A8DD-44F5-B52F-90FBD87C6450}"/>
              </a:ext>
            </a:extLst>
          </p:cNvPr>
          <p:cNvSpPr/>
          <p:nvPr/>
        </p:nvSpPr>
        <p:spPr>
          <a:xfrm>
            <a:off x="1158542" y="-4731166"/>
            <a:ext cx="4023496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Germany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3" name="Isosceles Triangle 52">
            <a:extLst>
              <a:ext uri="{FF2B5EF4-FFF2-40B4-BE49-F238E27FC236}">
                <a16:creationId xmlns:a16="http://schemas.microsoft.com/office/drawing/2014/main" id="{48BEE899-96EA-493C-A09F-D69106F57B49}"/>
              </a:ext>
            </a:extLst>
          </p:cNvPr>
          <p:cNvSpPr/>
          <p:nvPr/>
        </p:nvSpPr>
        <p:spPr>
          <a:xfrm flipV="1">
            <a:off x="4881039" y="-4621149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EC4F1F18-C6B5-481A-9A7B-304B8899160D}"/>
              </a:ext>
            </a:extLst>
          </p:cNvPr>
          <p:cNvSpPr/>
          <p:nvPr/>
        </p:nvSpPr>
        <p:spPr>
          <a:xfrm flipV="1">
            <a:off x="4881039" y="-4173031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55685787-BE4A-4505-8B2F-B9AB0733016A}"/>
              </a:ext>
            </a:extLst>
          </p:cNvPr>
          <p:cNvSpPr/>
          <p:nvPr/>
        </p:nvSpPr>
        <p:spPr>
          <a:xfrm flipV="1">
            <a:off x="2838395" y="-4173031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B6407365-671F-409F-95B1-8E4B6CDC25B3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787" y="-5146051"/>
            <a:ext cx="314252" cy="3200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B9179CF-0651-48BD-8FFF-ACBB083B73F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1E303DF-21D6-4ECE-9FE7-CA8B1CC0E5A7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3D01FD0-D166-4B8F-BC9F-77B7D50F95B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8EFCD33-48ED-4BAD-9156-5BFD80B43FB4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6BFAA44-2EB6-42ED-8BA4-E7B8D434F30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4597401"/>
            <a:ext cx="113382" cy="211137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680931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2000">
        <p159:morph option="byObject"/>
      </p:transition>
    </mc:Choice>
    <mc:Fallback>
      <p:transition spd="slow" advClick="0" advTm="2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E171C8D-4E2F-471F-B3CE-76341527B182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891E24E-0CED-467C-B021-6CF7252FE6E0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5271B3E-ED4E-4B98-B79A-E5F9BD98992D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02BC1A6-9682-47FC-B9D2-5D1D7118D63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A7B5F31-0E90-43CE-BD99-5B1FA42DEA5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0668E43-74DB-4A2B-844F-32E270AE1A0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B495D52-A3E3-42E3-B16D-387E98DCEC8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6380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1000">
        <p:fade/>
      </p:transition>
    </mc:Choice>
    <mc:Fallback>
      <p:transition spd="med" advClick="0" advTm="1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The end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48E7AD-08E0-4CAB-BBEF-93F8EF0EBBFA}"/>
              </a:ext>
            </a:extLst>
          </p:cNvPr>
          <p:cNvSpPr txBox="1"/>
          <p:nvPr/>
        </p:nvSpPr>
        <p:spPr>
          <a:xfrm>
            <a:off x="5270953" y="3801319"/>
            <a:ext cx="16500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exit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502083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3650E45F-43EA-4EFB-900C-F3D96551DFEB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E8F363A-81C9-409D-8C21-4CD0C3D3372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1DD6CB0-1428-4529-974B-6BC8250CC4B0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9BA0948C-B2BA-49F4-8B9F-E005B620322E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FACC028-AE64-460F-B53F-2A65F7087B6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89ED0A6-5D1D-47D1-93F6-7BF527C076E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16F714-E8F0-465D-940F-45EA629B705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CD44643-589C-49EA-89D4-C6AC11505B0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1A5E64-3A97-41DA-8DD5-A5615A632E6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169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49171BE-7A77-45D4-9228-7CD84A7448D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067F766-03CC-45B3-97B0-91E9CF15D72D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4E61713-452A-4C5F-B57A-3FDCA350E401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8DF3DDD0-A6F7-403C-880C-BDBCE6AD37B6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2FB7FD5-F2D1-48CF-9CE5-E35B98AF267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A38E5F-090B-4DBF-AEFB-D6EE65D6E7C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8FAAD0E-7C7A-4BE2-9402-D107658C3CA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ABF8A5C-650C-4B04-A4B4-541CB2D4CAB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DD45A33-1011-491B-A25B-5CAB0AEE238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C2518928-976B-4DEC-A19B-1F45728CCEAE}"/>
              </a:ext>
            </a:extLst>
          </p:cNvPr>
          <p:cNvSpPr/>
          <p:nvPr/>
        </p:nvSpPr>
        <p:spPr>
          <a:xfrm>
            <a:off x="1158542" y="9186048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Choose a city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8767C955-2F79-4054-8ACD-0AC6D2B85EB7}"/>
              </a:ext>
            </a:extLst>
          </p:cNvPr>
          <p:cNvSpPr/>
          <p:nvPr/>
        </p:nvSpPr>
        <p:spPr>
          <a:xfrm>
            <a:off x="3203680" y="9200729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Services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31C1FB27-BDB0-4678-9BFA-D3DC9FA5BC68}"/>
              </a:ext>
            </a:extLst>
          </p:cNvPr>
          <p:cNvSpPr/>
          <p:nvPr/>
        </p:nvSpPr>
        <p:spPr>
          <a:xfrm>
            <a:off x="1158542" y="8337727"/>
            <a:ext cx="4023496" cy="320049"/>
          </a:xfrm>
          <a:prstGeom prst="roundRect">
            <a:avLst/>
          </a:prstGeom>
          <a:gradFill flip="none" rotWithShape="1">
            <a:gsLst>
              <a:gs pos="0">
                <a:srgbClr val="D6BE8E">
                  <a:tint val="66000"/>
                  <a:satMod val="160000"/>
                </a:srgbClr>
              </a:gs>
              <a:gs pos="50000">
                <a:srgbClr val="D6BE8E">
                  <a:tint val="44500"/>
                  <a:satMod val="160000"/>
                </a:srgbClr>
              </a:gs>
              <a:gs pos="100000">
                <a:srgbClr val="D6BE8E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85000"/>
                  </a:schemeClr>
                </a:solidFill>
              </a:rPr>
              <a:t>Enter your address</a:t>
            </a:r>
            <a:endParaRPr lang="en-DE" sz="16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C01CBC9A-B2AF-4036-96FD-C5E508937B10}"/>
              </a:ext>
            </a:extLst>
          </p:cNvPr>
          <p:cNvSpPr/>
          <p:nvPr/>
        </p:nvSpPr>
        <p:spPr>
          <a:xfrm>
            <a:off x="1158542" y="8752611"/>
            <a:ext cx="4023496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Choose a country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Isosceles Triangle 47">
            <a:extLst>
              <a:ext uri="{FF2B5EF4-FFF2-40B4-BE49-F238E27FC236}">
                <a16:creationId xmlns:a16="http://schemas.microsoft.com/office/drawing/2014/main" id="{C93E358C-C614-411C-94AF-3939ED989C3F}"/>
              </a:ext>
            </a:extLst>
          </p:cNvPr>
          <p:cNvSpPr/>
          <p:nvPr/>
        </p:nvSpPr>
        <p:spPr>
          <a:xfrm flipV="1">
            <a:off x="4881039" y="8862628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E341F17C-2142-4828-A249-9C8F25469DBA}"/>
              </a:ext>
            </a:extLst>
          </p:cNvPr>
          <p:cNvSpPr/>
          <p:nvPr/>
        </p:nvSpPr>
        <p:spPr>
          <a:xfrm flipV="1">
            <a:off x="4881039" y="9310746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0" name="Isosceles Triangle 49">
            <a:extLst>
              <a:ext uri="{FF2B5EF4-FFF2-40B4-BE49-F238E27FC236}">
                <a16:creationId xmlns:a16="http://schemas.microsoft.com/office/drawing/2014/main" id="{95D3B9C8-0527-42C7-A4C2-4CC057B5E307}"/>
              </a:ext>
            </a:extLst>
          </p:cNvPr>
          <p:cNvSpPr/>
          <p:nvPr/>
        </p:nvSpPr>
        <p:spPr>
          <a:xfrm flipV="1">
            <a:off x="2838395" y="9310746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A100E5D8-89C1-4F9D-AFEE-1B298A91F7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856" y="8335437"/>
            <a:ext cx="5419128" cy="43338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14FD4F60-5B7E-4B36-9CB9-A747AE32A258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787" y="8337726"/>
            <a:ext cx="314252" cy="32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942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161E7F4-C61E-4F29-9CD6-4123898CB241}"/>
              </a:ext>
            </a:extLst>
          </p:cNvPr>
          <p:cNvSpPr/>
          <p:nvPr/>
        </p:nvSpPr>
        <p:spPr>
          <a:xfrm>
            <a:off x="1158542" y="2814272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Choose a city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07339F43-AAEA-4054-A5E0-4D9AFF268990}"/>
              </a:ext>
            </a:extLst>
          </p:cNvPr>
          <p:cNvSpPr/>
          <p:nvPr/>
        </p:nvSpPr>
        <p:spPr>
          <a:xfrm>
            <a:off x="3203680" y="2828953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Services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AFAE26B-7EE4-4D0D-A739-21FD23608F4E}"/>
              </a:ext>
            </a:extLst>
          </p:cNvPr>
          <p:cNvSpPr txBox="1"/>
          <p:nvPr/>
        </p:nvSpPr>
        <p:spPr>
          <a:xfrm>
            <a:off x="7877191" y="-443043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961F24D-95A5-4A48-BB20-31046784B4CF}"/>
              </a:ext>
            </a:extLst>
          </p:cNvPr>
          <p:cNvSpPr txBox="1"/>
          <p:nvPr/>
        </p:nvSpPr>
        <p:spPr>
          <a:xfrm>
            <a:off x="7977673" y="-510095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20AE6F1E-2151-481C-9158-28193E615520}"/>
              </a:ext>
            </a:extLst>
          </p:cNvPr>
          <p:cNvSpPr/>
          <p:nvPr/>
        </p:nvSpPr>
        <p:spPr>
          <a:xfrm>
            <a:off x="3511145" y="-1550442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2407100"/>
            <a:ext cx="113382" cy="21903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C4D6C7A-6C6B-47CA-AE05-C26D1DE3F13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1159F4B-5CD1-4F32-8D70-0E6C0AC820F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B26AE0-1968-4E35-BED3-4F089B3BE66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F93AFA6E-53B2-450C-9FC6-526373A713EC}"/>
              </a:ext>
            </a:extLst>
          </p:cNvPr>
          <p:cNvSpPr/>
          <p:nvPr/>
        </p:nvSpPr>
        <p:spPr>
          <a:xfrm>
            <a:off x="1158542" y="1965951"/>
            <a:ext cx="4023496" cy="320049"/>
          </a:xfrm>
          <a:prstGeom prst="roundRect">
            <a:avLst/>
          </a:prstGeom>
          <a:gradFill flip="none" rotWithShape="1">
            <a:gsLst>
              <a:gs pos="0">
                <a:srgbClr val="D6BE8E">
                  <a:tint val="66000"/>
                  <a:satMod val="160000"/>
                </a:srgbClr>
              </a:gs>
              <a:gs pos="50000">
                <a:srgbClr val="D6BE8E">
                  <a:tint val="44500"/>
                  <a:satMod val="160000"/>
                </a:srgbClr>
              </a:gs>
              <a:gs pos="100000">
                <a:srgbClr val="D6BE8E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85000"/>
                  </a:schemeClr>
                </a:solidFill>
              </a:rPr>
              <a:t>Enter your address</a:t>
            </a:r>
            <a:endParaRPr lang="en-DE" sz="16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A7A4022-F02F-4FD8-984C-FF87444B15F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05600F48-1D22-446A-835B-C0B9A9A61E42}"/>
              </a:ext>
            </a:extLst>
          </p:cNvPr>
          <p:cNvSpPr/>
          <p:nvPr/>
        </p:nvSpPr>
        <p:spPr>
          <a:xfrm>
            <a:off x="1158542" y="2380835"/>
            <a:ext cx="4023496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Choose a country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593FCD2-37F7-415A-8797-7426D6153E69}"/>
              </a:ext>
            </a:extLst>
          </p:cNvPr>
          <p:cNvSpPr/>
          <p:nvPr/>
        </p:nvSpPr>
        <p:spPr>
          <a:xfrm flipV="1">
            <a:off x="4881039" y="2490852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27CEB3BA-85E6-4146-B02C-78FC556CCA1D}"/>
              </a:ext>
            </a:extLst>
          </p:cNvPr>
          <p:cNvSpPr/>
          <p:nvPr/>
        </p:nvSpPr>
        <p:spPr>
          <a:xfrm flipV="1">
            <a:off x="4881039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F4483D6B-1F79-4422-A77C-44A73ECEEAA6}"/>
              </a:ext>
            </a:extLst>
          </p:cNvPr>
          <p:cNvSpPr/>
          <p:nvPr/>
        </p:nvSpPr>
        <p:spPr>
          <a:xfrm flipV="1">
            <a:off x="2838395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5C7DB29C-C416-4AD9-AE6F-ABEA79F8FA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856" y="1963661"/>
            <a:ext cx="5419128" cy="43338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E82D6207-B641-4A19-BEAB-4A7B0FF4A998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787" y="1965950"/>
            <a:ext cx="314252" cy="32005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3E9BA2AD-FE14-49F6-8406-7500FAB3B6D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04524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161E7F4-C61E-4F29-9CD6-4123898CB241}"/>
              </a:ext>
            </a:extLst>
          </p:cNvPr>
          <p:cNvSpPr/>
          <p:nvPr/>
        </p:nvSpPr>
        <p:spPr>
          <a:xfrm>
            <a:off x="1158542" y="2814272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Choose a city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07339F43-AAEA-4054-A5E0-4D9AFF268990}"/>
              </a:ext>
            </a:extLst>
          </p:cNvPr>
          <p:cNvSpPr/>
          <p:nvPr/>
        </p:nvSpPr>
        <p:spPr>
          <a:xfrm>
            <a:off x="3203680" y="2828953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Services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AFAE26B-7EE4-4D0D-A739-21FD23608F4E}"/>
              </a:ext>
            </a:extLst>
          </p:cNvPr>
          <p:cNvSpPr txBox="1"/>
          <p:nvPr/>
        </p:nvSpPr>
        <p:spPr>
          <a:xfrm>
            <a:off x="7877191" y="-443043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961F24D-95A5-4A48-BB20-31046784B4CF}"/>
              </a:ext>
            </a:extLst>
          </p:cNvPr>
          <p:cNvSpPr txBox="1"/>
          <p:nvPr/>
        </p:nvSpPr>
        <p:spPr>
          <a:xfrm>
            <a:off x="7977673" y="-510095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20AE6F1E-2151-481C-9158-28193E615520}"/>
              </a:ext>
            </a:extLst>
          </p:cNvPr>
          <p:cNvSpPr/>
          <p:nvPr/>
        </p:nvSpPr>
        <p:spPr>
          <a:xfrm>
            <a:off x="3511145" y="-1550442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2407100"/>
            <a:ext cx="113382" cy="21903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C4D6C7A-6C6B-47CA-AE05-C26D1DE3F13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1159F4B-5CD1-4F32-8D70-0E6C0AC820F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B26AE0-1968-4E35-BED3-4F089B3BE66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F93AFA6E-53B2-450C-9FC6-526373A713EC}"/>
              </a:ext>
            </a:extLst>
          </p:cNvPr>
          <p:cNvSpPr/>
          <p:nvPr/>
        </p:nvSpPr>
        <p:spPr>
          <a:xfrm>
            <a:off x="1158542" y="1965951"/>
            <a:ext cx="4023496" cy="320049"/>
          </a:xfrm>
          <a:prstGeom prst="roundRect">
            <a:avLst/>
          </a:prstGeom>
          <a:gradFill flip="none" rotWithShape="1">
            <a:gsLst>
              <a:gs pos="0">
                <a:srgbClr val="D6BE8E">
                  <a:tint val="66000"/>
                  <a:satMod val="160000"/>
                </a:srgbClr>
              </a:gs>
              <a:gs pos="50000">
                <a:srgbClr val="D6BE8E">
                  <a:tint val="44500"/>
                  <a:satMod val="160000"/>
                </a:srgbClr>
              </a:gs>
              <a:gs pos="100000">
                <a:srgbClr val="D6BE8E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85000"/>
                  </a:schemeClr>
                </a:solidFill>
              </a:rPr>
              <a:t>Enter your address</a:t>
            </a:r>
            <a:endParaRPr lang="en-DE" sz="16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A7A4022-F02F-4FD8-984C-FF87444B15F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05600F48-1D22-446A-835B-C0B9A9A61E42}"/>
              </a:ext>
            </a:extLst>
          </p:cNvPr>
          <p:cNvSpPr/>
          <p:nvPr/>
        </p:nvSpPr>
        <p:spPr>
          <a:xfrm>
            <a:off x="1158542" y="2380835"/>
            <a:ext cx="4023496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Choose a country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593FCD2-37F7-415A-8797-7426D6153E69}"/>
              </a:ext>
            </a:extLst>
          </p:cNvPr>
          <p:cNvSpPr/>
          <p:nvPr/>
        </p:nvSpPr>
        <p:spPr>
          <a:xfrm flipV="1">
            <a:off x="4881039" y="2490852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27CEB3BA-85E6-4146-B02C-78FC556CCA1D}"/>
              </a:ext>
            </a:extLst>
          </p:cNvPr>
          <p:cNvSpPr/>
          <p:nvPr/>
        </p:nvSpPr>
        <p:spPr>
          <a:xfrm flipV="1">
            <a:off x="4881039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F4483D6B-1F79-4422-A77C-44A73ECEEAA6}"/>
              </a:ext>
            </a:extLst>
          </p:cNvPr>
          <p:cNvSpPr/>
          <p:nvPr/>
        </p:nvSpPr>
        <p:spPr>
          <a:xfrm flipV="1">
            <a:off x="2838395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5C7DB29C-C416-4AD9-AE6F-ABEA79F8FA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856" y="1963661"/>
            <a:ext cx="5419128" cy="43338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331E2B11-88FB-4BEA-98E9-0CA3C2F40BC5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787" y="1965950"/>
            <a:ext cx="314252" cy="320050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0DAFAFBD-349A-41BF-B1A7-90BE17A533A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90501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161E7F4-C61E-4F29-9CD6-4123898CB241}"/>
              </a:ext>
            </a:extLst>
          </p:cNvPr>
          <p:cNvSpPr/>
          <p:nvPr/>
        </p:nvSpPr>
        <p:spPr>
          <a:xfrm>
            <a:off x="1158542" y="2814272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Choose a city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07339F43-AAEA-4054-A5E0-4D9AFF268990}"/>
              </a:ext>
            </a:extLst>
          </p:cNvPr>
          <p:cNvSpPr/>
          <p:nvPr/>
        </p:nvSpPr>
        <p:spPr>
          <a:xfrm>
            <a:off x="3203680" y="2828953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Services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AFAE26B-7EE4-4D0D-A739-21FD23608F4E}"/>
              </a:ext>
            </a:extLst>
          </p:cNvPr>
          <p:cNvSpPr txBox="1"/>
          <p:nvPr/>
        </p:nvSpPr>
        <p:spPr>
          <a:xfrm>
            <a:off x="7877191" y="-443043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961F24D-95A5-4A48-BB20-31046784B4CF}"/>
              </a:ext>
            </a:extLst>
          </p:cNvPr>
          <p:cNvSpPr txBox="1"/>
          <p:nvPr/>
        </p:nvSpPr>
        <p:spPr>
          <a:xfrm>
            <a:off x="7977673" y="-510095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20AE6F1E-2151-481C-9158-28193E615520}"/>
              </a:ext>
            </a:extLst>
          </p:cNvPr>
          <p:cNvSpPr/>
          <p:nvPr/>
        </p:nvSpPr>
        <p:spPr>
          <a:xfrm>
            <a:off x="3511145" y="-1550442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2407100"/>
            <a:ext cx="113382" cy="21903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C4D6C7A-6C6B-47CA-AE05-C26D1DE3F13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1159F4B-5CD1-4F32-8D70-0E6C0AC820F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B26AE0-1968-4E35-BED3-4F089B3BE66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F93AFA6E-53B2-450C-9FC6-526373A713EC}"/>
              </a:ext>
            </a:extLst>
          </p:cNvPr>
          <p:cNvSpPr/>
          <p:nvPr/>
        </p:nvSpPr>
        <p:spPr>
          <a:xfrm>
            <a:off x="1158542" y="1965951"/>
            <a:ext cx="4023496" cy="320049"/>
          </a:xfrm>
          <a:prstGeom prst="roundRect">
            <a:avLst/>
          </a:prstGeom>
          <a:gradFill flip="none" rotWithShape="1">
            <a:gsLst>
              <a:gs pos="0">
                <a:srgbClr val="D6BE8E">
                  <a:tint val="66000"/>
                  <a:satMod val="160000"/>
                </a:srgbClr>
              </a:gs>
              <a:gs pos="50000">
                <a:srgbClr val="D6BE8E">
                  <a:tint val="44500"/>
                  <a:satMod val="160000"/>
                </a:srgbClr>
              </a:gs>
              <a:gs pos="100000">
                <a:srgbClr val="D6BE8E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85000"/>
                  </a:schemeClr>
                </a:solidFill>
              </a:rPr>
              <a:t>Enter your address</a:t>
            </a:r>
            <a:endParaRPr lang="en-DE" sz="16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A7A4022-F02F-4FD8-984C-FF87444B15F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593FCD2-37F7-415A-8797-7426D6153E69}"/>
              </a:ext>
            </a:extLst>
          </p:cNvPr>
          <p:cNvSpPr/>
          <p:nvPr/>
        </p:nvSpPr>
        <p:spPr>
          <a:xfrm flipV="1">
            <a:off x="4881039" y="2490852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27CEB3BA-85E6-4146-B02C-78FC556CCA1D}"/>
              </a:ext>
            </a:extLst>
          </p:cNvPr>
          <p:cNvSpPr/>
          <p:nvPr/>
        </p:nvSpPr>
        <p:spPr>
          <a:xfrm flipV="1">
            <a:off x="4881039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F4483D6B-1F79-4422-A77C-44A73ECEEAA6}"/>
              </a:ext>
            </a:extLst>
          </p:cNvPr>
          <p:cNvSpPr/>
          <p:nvPr/>
        </p:nvSpPr>
        <p:spPr>
          <a:xfrm flipV="1">
            <a:off x="2838395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5C7DB29C-C416-4AD9-AE6F-ABEA79F8FA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856" y="1963661"/>
            <a:ext cx="5419128" cy="43338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7323E3A7-1AC9-4000-B5E7-212C0E8A1FDA}"/>
              </a:ext>
            </a:extLst>
          </p:cNvPr>
          <p:cNvSpPr/>
          <p:nvPr/>
        </p:nvSpPr>
        <p:spPr>
          <a:xfrm>
            <a:off x="1158542" y="2700882"/>
            <a:ext cx="4023496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>
            <a:outerShdw blurRad="149987" dist="250190" dir="8460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Germany</a:t>
            </a:r>
            <a:endParaRPr lang="en-DE" sz="1100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DD90BC9-5377-4177-80B8-5CC64B4014A6}"/>
              </a:ext>
            </a:extLst>
          </p:cNvPr>
          <p:cNvSpPr/>
          <p:nvPr/>
        </p:nvSpPr>
        <p:spPr>
          <a:xfrm>
            <a:off x="1158542" y="2940746"/>
            <a:ext cx="4023496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>
            <a:outerShdw blurRad="149987" dist="250190" dir="8460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Thailand</a:t>
            </a:r>
            <a:endParaRPr lang="en-DE" sz="1200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ED071B18-91A4-4EF6-93C0-9AC1F24F6973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787" y="1965950"/>
            <a:ext cx="314252" cy="320050"/>
          </a:xfrm>
          <a:prstGeom prst="rect">
            <a:avLst/>
          </a:prstGeom>
        </p:spPr>
      </p:pic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05600F48-1D22-446A-835B-C0B9A9A61E42}"/>
              </a:ext>
            </a:extLst>
          </p:cNvPr>
          <p:cNvSpPr/>
          <p:nvPr/>
        </p:nvSpPr>
        <p:spPr>
          <a:xfrm>
            <a:off x="1158542" y="2380835"/>
            <a:ext cx="4023496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Choose a country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C44B4C0-7891-47C9-B36B-2351FC34A3E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16837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161E7F4-C61E-4F29-9CD6-4123898CB241}"/>
              </a:ext>
            </a:extLst>
          </p:cNvPr>
          <p:cNvSpPr/>
          <p:nvPr/>
        </p:nvSpPr>
        <p:spPr>
          <a:xfrm>
            <a:off x="1158542" y="2814272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Choose a city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07339F43-AAEA-4054-A5E0-4D9AFF268990}"/>
              </a:ext>
            </a:extLst>
          </p:cNvPr>
          <p:cNvSpPr/>
          <p:nvPr/>
        </p:nvSpPr>
        <p:spPr>
          <a:xfrm>
            <a:off x="3203680" y="2828953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Services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AFAE26B-7EE4-4D0D-A739-21FD23608F4E}"/>
              </a:ext>
            </a:extLst>
          </p:cNvPr>
          <p:cNvSpPr txBox="1"/>
          <p:nvPr/>
        </p:nvSpPr>
        <p:spPr>
          <a:xfrm>
            <a:off x="7877191" y="-443043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961F24D-95A5-4A48-BB20-31046784B4CF}"/>
              </a:ext>
            </a:extLst>
          </p:cNvPr>
          <p:cNvSpPr txBox="1"/>
          <p:nvPr/>
        </p:nvSpPr>
        <p:spPr>
          <a:xfrm>
            <a:off x="7977673" y="-510095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20AE6F1E-2151-481C-9158-28193E615520}"/>
              </a:ext>
            </a:extLst>
          </p:cNvPr>
          <p:cNvSpPr/>
          <p:nvPr/>
        </p:nvSpPr>
        <p:spPr>
          <a:xfrm>
            <a:off x="3511145" y="-1550442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2407100"/>
            <a:ext cx="113382" cy="21903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C4D6C7A-6C6B-47CA-AE05-C26D1DE3F13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1159F4B-5CD1-4F32-8D70-0E6C0AC820F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B26AE0-1968-4E35-BED3-4F089B3BE66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F93AFA6E-53B2-450C-9FC6-526373A713EC}"/>
              </a:ext>
            </a:extLst>
          </p:cNvPr>
          <p:cNvSpPr/>
          <p:nvPr/>
        </p:nvSpPr>
        <p:spPr>
          <a:xfrm>
            <a:off x="1158542" y="1965951"/>
            <a:ext cx="4023496" cy="320049"/>
          </a:xfrm>
          <a:prstGeom prst="roundRect">
            <a:avLst/>
          </a:prstGeom>
          <a:gradFill flip="none" rotWithShape="1">
            <a:gsLst>
              <a:gs pos="0">
                <a:srgbClr val="D6BE8E">
                  <a:tint val="66000"/>
                  <a:satMod val="160000"/>
                </a:srgbClr>
              </a:gs>
              <a:gs pos="50000">
                <a:srgbClr val="D6BE8E">
                  <a:tint val="44500"/>
                  <a:satMod val="160000"/>
                </a:srgbClr>
              </a:gs>
              <a:gs pos="100000">
                <a:srgbClr val="D6BE8E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85000"/>
                  </a:schemeClr>
                </a:solidFill>
              </a:rPr>
              <a:t>Enter your address</a:t>
            </a:r>
            <a:endParaRPr lang="en-DE" sz="16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A7A4022-F02F-4FD8-984C-FF87444B15F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593FCD2-37F7-415A-8797-7426D6153E69}"/>
              </a:ext>
            </a:extLst>
          </p:cNvPr>
          <p:cNvSpPr/>
          <p:nvPr/>
        </p:nvSpPr>
        <p:spPr>
          <a:xfrm flipV="1">
            <a:off x="4881039" y="2490852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27CEB3BA-85E6-4146-B02C-78FC556CCA1D}"/>
              </a:ext>
            </a:extLst>
          </p:cNvPr>
          <p:cNvSpPr/>
          <p:nvPr/>
        </p:nvSpPr>
        <p:spPr>
          <a:xfrm flipV="1">
            <a:off x="4881039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F4483D6B-1F79-4422-A77C-44A73ECEEAA6}"/>
              </a:ext>
            </a:extLst>
          </p:cNvPr>
          <p:cNvSpPr/>
          <p:nvPr/>
        </p:nvSpPr>
        <p:spPr>
          <a:xfrm flipV="1">
            <a:off x="2838395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5C7DB29C-C416-4AD9-AE6F-ABEA79F8FA3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856" y="1963661"/>
            <a:ext cx="5419128" cy="43338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7323E3A7-1AC9-4000-B5E7-212C0E8A1FDA}"/>
              </a:ext>
            </a:extLst>
          </p:cNvPr>
          <p:cNvSpPr/>
          <p:nvPr/>
        </p:nvSpPr>
        <p:spPr>
          <a:xfrm>
            <a:off x="1158542" y="2700882"/>
            <a:ext cx="4023496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Germany</a:t>
            </a:r>
            <a:endParaRPr lang="en-DE" sz="1100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DD90BC9-5377-4177-80B8-5CC64B4014A6}"/>
              </a:ext>
            </a:extLst>
          </p:cNvPr>
          <p:cNvSpPr/>
          <p:nvPr/>
        </p:nvSpPr>
        <p:spPr>
          <a:xfrm>
            <a:off x="1158542" y="2940746"/>
            <a:ext cx="4023496" cy="239865"/>
          </a:xfrm>
          <a:prstGeom prst="rect">
            <a:avLst/>
          </a:prstGeom>
          <a:solidFill>
            <a:srgbClr val="D6BE8E"/>
          </a:solidFill>
          <a:ln>
            <a:noFill/>
          </a:ln>
          <a:effectLst>
            <a:outerShdw blurRad="149987" dist="250190" dir="8460000" algn="ctr">
              <a:srgbClr val="000000">
                <a:alpha val="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Thailand</a:t>
            </a:r>
            <a:endParaRPr lang="en-DE" sz="1200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CD8D6995-DB1C-4DAE-8935-1C723B7E3E49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787" y="1965950"/>
            <a:ext cx="314252" cy="320050"/>
          </a:xfrm>
          <a:prstGeom prst="rect">
            <a:avLst/>
          </a:prstGeom>
        </p:spPr>
      </p:pic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05600F48-1D22-446A-835B-C0B9A9A61E42}"/>
              </a:ext>
            </a:extLst>
          </p:cNvPr>
          <p:cNvSpPr/>
          <p:nvPr/>
        </p:nvSpPr>
        <p:spPr>
          <a:xfrm>
            <a:off x="1158542" y="2380835"/>
            <a:ext cx="4023496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Choose a country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62DB852-D565-4209-83DC-ADCE02A9597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43584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161E7F4-C61E-4F29-9CD6-4123898CB241}"/>
              </a:ext>
            </a:extLst>
          </p:cNvPr>
          <p:cNvSpPr/>
          <p:nvPr/>
        </p:nvSpPr>
        <p:spPr>
          <a:xfrm>
            <a:off x="1158542" y="2814272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Choose a city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07339F43-AAEA-4054-A5E0-4D9AFF268990}"/>
              </a:ext>
            </a:extLst>
          </p:cNvPr>
          <p:cNvSpPr/>
          <p:nvPr/>
        </p:nvSpPr>
        <p:spPr>
          <a:xfrm>
            <a:off x="3203680" y="2828953"/>
            <a:ext cx="1978358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Services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AFAE26B-7EE4-4D0D-A739-21FD23608F4E}"/>
              </a:ext>
            </a:extLst>
          </p:cNvPr>
          <p:cNvSpPr txBox="1"/>
          <p:nvPr/>
        </p:nvSpPr>
        <p:spPr>
          <a:xfrm>
            <a:off x="7877191" y="-443043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961F24D-95A5-4A48-BB20-31046784B4CF}"/>
              </a:ext>
            </a:extLst>
          </p:cNvPr>
          <p:cNvSpPr txBox="1"/>
          <p:nvPr/>
        </p:nvSpPr>
        <p:spPr>
          <a:xfrm>
            <a:off x="7977673" y="-510095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20AE6F1E-2151-481C-9158-28193E615520}"/>
              </a:ext>
            </a:extLst>
          </p:cNvPr>
          <p:cNvSpPr/>
          <p:nvPr/>
        </p:nvSpPr>
        <p:spPr>
          <a:xfrm>
            <a:off x="3511145" y="-1550442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2407100"/>
            <a:ext cx="113382" cy="21903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C4D6C7A-6C6B-47CA-AE05-C26D1DE3F13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1159F4B-5CD1-4F32-8D70-0E6C0AC820F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B26AE0-1968-4E35-BED3-4F089B3BE66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F93AFA6E-53B2-450C-9FC6-526373A713EC}"/>
              </a:ext>
            </a:extLst>
          </p:cNvPr>
          <p:cNvSpPr/>
          <p:nvPr/>
        </p:nvSpPr>
        <p:spPr>
          <a:xfrm>
            <a:off x="1158542" y="1965951"/>
            <a:ext cx="4023496" cy="320049"/>
          </a:xfrm>
          <a:prstGeom prst="roundRect">
            <a:avLst/>
          </a:prstGeom>
          <a:gradFill flip="none" rotWithShape="1">
            <a:gsLst>
              <a:gs pos="0">
                <a:srgbClr val="D6BE8E">
                  <a:tint val="66000"/>
                  <a:satMod val="160000"/>
                </a:srgbClr>
              </a:gs>
              <a:gs pos="50000">
                <a:srgbClr val="D6BE8E">
                  <a:tint val="44500"/>
                  <a:satMod val="160000"/>
                </a:srgbClr>
              </a:gs>
              <a:gs pos="100000">
                <a:srgbClr val="D6BE8E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>
                    <a:lumMod val="85000"/>
                  </a:schemeClr>
                </a:solidFill>
              </a:rPr>
              <a:t>Enter your address</a:t>
            </a:r>
            <a:endParaRPr lang="en-DE" sz="1600" b="1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A7A4022-F02F-4FD8-984C-FF87444B15F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05600F48-1D22-446A-835B-C0B9A9A61E42}"/>
              </a:ext>
            </a:extLst>
          </p:cNvPr>
          <p:cNvSpPr/>
          <p:nvPr/>
        </p:nvSpPr>
        <p:spPr>
          <a:xfrm>
            <a:off x="1158542" y="2380835"/>
            <a:ext cx="4023496" cy="320049"/>
          </a:xfrm>
          <a:prstGeom prst="roundRect">
            <a:avLst/>
          </a:prstGeom>
          <a:solidFill>
            <a:srgbClr val="D6BE8E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Germany</a:t>
            </a:r>
            <a:endParaRPr lang="en-DE" sz="1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7593FCD2-37F7-415A-8797-7426D6153E69}"/>
              </a:ext>
            </a:extLst>
          </p:cNvPr>
          <p:cNvSpPr/>
          <p:nvPr/>
        </p:nvSpPr>
        <p:spPr>
          <a:xfrm flipV="1">
            <a:off x="4881039" y="2490852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27CEB3BA-85E6-4146-B02C-78FC556CCA1D}"/>
              </a:ext>
            </a:extLst>
          </p:cNvPr>
          <p:cNvSpPr/>
          <p:nvPr/>
        </p:nvSpPr>
        <p:spPr>
          <a:xfrm flipV="1">
            <a:off x="4881039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F4483D6B-1F79-4422-A77C-44A73ECEEAA6}"/>
              </a:ext>
            </a:extLst>
          </p:cNvPr>
          <p:cNvSpPr/>
          <p:nvPr/>
        </p:nvSpPr>
        <p:spPr>
          <a:xfrm flipV="1">
            <a:off x="2838395" y="2938970"/>
            <a:ext cx="123825" cy="100013"/>
          </a:xfrm>
          <a:prstGeom prst="triangl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2B792804-66E3-4E1B-8C2F-4B401E83A04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323" y="1963661"/>
            <a:ext cx="5419128" cy="43338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B9BE0FA9-9016-4ED8-8D46-C8DEDA415D83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787" y="1965950"/>
            <a:ext cx="314252" cy="32005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795BC2EB-58E1-475F-8577-D9ECF1F4FA9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7041274"/>
      </p:ext>
    </p:extLst>
  </p:cSld>
  <p:clrMapOvr>
    <a:masterClrMapping/>
  </p:clrMapOvr>
  <p:transition spd="slow" advClick="0" advTm="0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2095</TotalTime>
  <Words>2033</Words>
  <Application>Microsoft Office PowerPoint</Application>
  <PresentationFormat>Widescreen</PresentationFormat>
  <Paragraphs>388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Bell MT</vt:lpstr>
      <vt:lpstr>Calibri</vt:lpstr>
      <vt:lpstr>Calibri Light</vt:lpstr>
      <vt:lpstr>Open Sans</vt:lpstr>
      <vt:lpstr>var(--footer_headings_typography-font-family)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Samson</dc:creator>
  <cp:lastModifiedBy>Roger Samson</cp:lastModifiedBy>
  <cp:revision>54</cp:revision>
  <dcterms:created xsi:type="dcterms:W3CDTF">2024-11-24T16:12:47Z</dcterms:created>
  <dcterms:modified xsi:type="dcterms:W3CDTF">2024-11-27T07:56:13Z</dcterms:modified>
</cp:coreProperties>
</file>

<file path=docProps/thumbnail.jpeg>
</file>